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61" r:id="rId8"/>
    <p:sldId id="260" r:id="rId9"/>
    <p:sldId id="262" r:id="rId10"/>
    <p:sldId id="263" r:id="rId11"/>
    <p:sldId id="269" r:id="rId12"/>
    <p:sldId id="264" r:id="rId13"/>
    <p:sldId id="266" r:id="rId14"/>
    <p:sldId id="265" r:id="rId15"/>
    <p:sldId id="270" r:id="rId16"/>
    <p:sldId id="271" r:id="rId17"/>
    <p:sldId id="272" r:id="rId18"/>
    <p:sldId id="274" r:id="rId19"/>
    <p:sldId id="275" r:id="rId20"/>
    <p:sldId id="278" r:id="rId21"/>
    <p:sldId id="281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5B9BD5"/>
    <a:srgbClr val="FFFFFF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06F85-491C-5D4C-B298-7EF6C53B57A4}" v="323" dt="2023-01-10T18:13:48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62"/>
  </p:normalViewPr>
  <p:slideViewPr>
    <p:cSldViewPr snapToGrid="0">
      <p:cViewPr varScale="1">
        <p:scale>
          <a:sx n="153" d="100"/>
          <a:sy n="153" d="100"/>
        </p:scale>
        <p:origin x="22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McMillan" userId="a3f6edfface243fb" providerId="LiveId" clId="{DF2F2E3D-0D84-3C48-9040-AB2ACC200BA0}"/>
    <pc:docChg chg="modSld modShowInfo">
      <pc:chgData name="Ken McMillan" userId="a3f6edfface243fb" providerId="LiveId" clId="{DF2F2E3D-0D84-3C48-9040-AB2ACC200BA0}" dt="2022-01-20T18:16:17.700" v="132" actId="2744"/>
      <pc:docMkLst>
        <pc:docMk/>
      </pc:docMkLst>
      <pc:sldChg chg="addSp modSp mod modAnim">
        <pc:chgData name="Ken McMillan" userId="a3f6edfface243fb" providerId="LiveId" clId="{DF2F2E3D-0D84-3C48-9040-AB2ACC200BA0}" dt="2022-01-18T15:45:34.132" v="130" actId="20577"/>
        <pc:sldMkLst>
          <pc:docMk/>
          <pc:sldMk cId="998517477" sldId="257"/>
        </pc:sldMkLst>
        <pc:spChg chg="mod">
          <ac:chgData name="Ken McMillan" userId="a3f6edfface243fb" providerId="LiveId" clId="{DF2F2E3D-0D84-3C48-9040-AB2ACC200BA0}" dt="2022-01-18T15:45:34.132" v="130" actId="20577"/>
          <ac:spMkLst>
            <pc:docMk/>
            <pc:sldMk cId="998517477" sldId="257"/>
            <ac:spMk id="3" creationId="{ED48204A-3B07-7A49-A25A-866F3D1B708E}"/>
          </ac:spMkLst>
        </pc:spChg>
        <pc:spChg chg="add mod">
          <ac:chgData name="Ken McMillan" userId="a3f6edfface243fb" providerId="LiveId" clId="{DF2F2E3D-0D84-3C48-9040-AB2ACC200BA0}" dt="2022-01-18T15:44:50.013" v="120" actId="122"/>
          <ac:spMkLst>
            <pc:docMk/>
            <pc:sldMk cId="998517477" sldId="257"/>
            <ac:spMk id="4" creationId="{B19935F4-BB78-634F-B49A-4DA4AF066A5B}"/>
          </ac:spMkLst>
        </pc:spChg>
      </pc:sldChg>
      <pc:sldChg chg="modSp">
        <pc:chgData name="Ken McMillan" userId="a3f6edfface243fb" providerId="LiveId" clId="{DF2F2E3D-0D84-3C48-9040-AB2ACC200BA0}" dt="2022-01-18T17:41:02.302" v="131" actId="20577"/>
        <pc:sldMkLst>
          <pc:docMk/>
          <pc:sldMk cId="3405286243" sldId="274"/>
        </pc:sldMkLst>
        <pc:spChg chg="mod">
          <ac:chgData name="Ken McMillan" userId="a3f6edfface243fb" providerId="LiveId" clId="{DF2F2E3D-0D84-3C48-9040-AB2ACC200BA0}" dt="2022-01-18T17:41:02.302" v="131" actId="20577"/>
          <ac:spMkLst>
            <pc:docMk/>
            <pc:sldMk cId="3405286243" sldId="274"/>
            <ac:spMk id="17" creationId="{07B127B0-DEB8-0346-8EB2-7CAD2196E217}"/>
          </ac:spMkLst>
        </pc:spChg>
      </pc:sldChg>
    </pc:docChg>
  </pc:docChgLst>
  <pc:docChgLst>
    <pc:chgData name="Ken McMillan" userId="a3f6edfface243fb" providerId="LiveId" clId="{69006F85-491C-5D4C-B298-7EF6C53B57A4}"/>
    <pc:docChg chg="modSld">
      <pc:chgData name="Ken McMillan" userId="a3f6edfface243fb" providerId="LiveId" clId="{69006F85-491C-5D4C-B298-7EF6C53B57A4}" dt="2023-01-10T21:29:35.282" v="356" actId="20577"/>
      <pc:docMkLst>
        <pc:docMk/>
      </pc:docMkLst>
      <pc:sldChg chg="modSp">
        <pc:chgData name="Ken McMillan" userId="a3f6edfface243fb" providerId="LiveId" clId="{69006F85-491C-5D4C-B298-7EF6C53B57A4}" dt="2023-01-10T21:29:35.282" v="356" actId="20577"/>
        <pc:sldMkLst>
          <pc:docMk/>
          <pc:sldMk cId="3224254908" sldId="256"/>
        </pc:sldMkLst>
        <pc:spChg chg="mod">
          <ac:chgData name="Ken McMillan" userId="a3f6edfface243fb" providerId="LiveId" clId="{69006F85-491C-5D4C-B298-7EF6C53B57A4}" dt="2023-01-10T21:29:35.282" v="356" actId="20577"/>
          <ac:spMkLst>
            <pc:docMk/>
            <pc:sldMk cId="3224254908" sldId="256"/>
            <ac:spMk id="2" creationId="{00000000-0000-0000-0000-000000000000}"/>
          </ac:spMkLst>
        </pc:spChg>
      </pc:sldChg>
      <pc:sldChg chg="modSp modAnim">
        <pc:chgData name="Ken McMillan" userId="a3f6edfface243fb" providerId="LiveId" clId="{69006F85-491C-5D4C-B298-7EF6C53B57A4}" dt="2023-01-10T18:01:49.567" v="81" actId="20577"/>
        <pc:sldMkLst>
          <pc:docMk/>
          <pc:sldMk cId="998517477" sldId="257"/>
        </pc:sldMkLst>
        <pc:spChg chg="mod">
          <ac:chgData name="Ken McMillan" userId="a3f6edfface243fb" providerId="LiveId" clId="{69006F85-491C-5D4C-B298-7EF6C53B57A4}" dt="2023-01-10T18:01:49.567" v="81" actId="20577"/>
          <ac:spMkLst>
            <pc:docMk/>
            <pc:sldMk cId="998517477" sldId="257"/>
            <ac:spMk id="3" creationId="{ED48204A-3B07-7A49-A25A-866F3D1B708E}"/>
          </ac:spMkLst>
        </pc:spChg>
        <pc:spChg chg="mod">
          <ac:chgData name="Ken McMillan" userId="a3f6edfface243fb" providerId="LiveId" clId="{69006F85-491C-5D4C-B298-7EF6C53B57A4}" dt="2023-01-10T18:01:36.564" v="42" actId="1076"/>
          <ac:spMkLst>
            <pc:docMk/>
            <pc:sldMk cId="998517477" sldId="257"/>
            <ac:spMk id="4" creationId="{B19935F4-BB78-634F-B49A-4DA4AF066A5B}"/>
          </ac:spMkLst>
        </pc:spChg>
      </pc:sldChg>
      <pc:sldChg chg="modSp modAnim">
        <pc:chgData name="Ken McMillan" userId="a3f6edfface243fb" providerId="LiveId" clId="{69006F85-491C-5D4C-B298-7EF6C53B57A4}" dt="2023-01-10T18:13:48.221" v="323" actId="20577"/>
        <pc:sldMkLst>
          <pc:docMk/>
          <pc:sldMk cId="590213783" sldId="281"/>
        </pc:sldMkLst>
        <pc:spChg chg="mod">
          <ac:chgData name="Ken McMillan" userId="a3f6edfface243fb" providerId="LiveId" clId="{69006F85-491C-5D4C-B298-7EF6C53B57A4}" dt="2023-01-10T18:13:48.221" v="323" actId="20577"/>
          <ac:spMkLst>
            <pc:docMk/>
            <pc:sldMk cId="590213783" sldId="281"/>
            <ac:spMk id="3" creationId="{D223527A-1466-BA4D-9267-61F46CE539BA}"/>
          </ac:spMkLst>
        </pc:spChg>
      </pc:sldChg>
    </pc:docChg>
  </pc:docChgLst>
  <pc:docChgLst>
    <pc:chgData name="Ken McMillan" userId="a3f6edfface243fb" providerId="LiveId" clId="{300699B1-1E2C-7546-979C-237E609C76A4}"/>
    <pc:docChg chg="undo custSel addSld delSld modSld sldOrd">
      <pc:chgData name="Ken McMillan" userId="a3f6edfface243fb" providerId="LiveId" clId="{300699B1-1E2C-7546-979C-237E609C76A4}" dt="2021-10-16T19:03:26.579" v="10169" actId="20577"/>
      <pc:docMkLst>
        <pc:docMk/>
      </pc:docMkLst>
      <pc:sldChg chg="modSp mod">
        <pc:chgData name="Ken McMillan" userId="a3f6edfface243fb" providerId="LiveId" clId="{300699B1-1E2C-7546-979C-237E609C76A4}" dt="2021-07-23T20:50:08.751" v="57" actId="20577"/>
        <pc:sldMkLst>
          <pc:docMk/>
          <pc:sldMk cId="3224254908" sldId="256"/>
        </pc:sldMkLst>
        <pc:spChg chg="mod">
          <ac:chgData name="Ken McMillan" userId="a3f6edfface243fb" providerId="LiveId" clId="{300699B1-1E2C-7546-979C-237E609C76A4}" dt="2021-07-23T20:50:08.751" v="57" actId="20577"/>
          <ac:spMkLst>
            <pc:docMk/>
            <pc:sldMk cId="3224254908" sldId="256"/>
            <ac:spMk id="2" creationId="{00000000-0000-0000-0000-000000000000}"/>
          </ac:spMkLst>
        </pc:spChg>
      </pc:sldChg>
      <pc:sldChg chg="modSp new mod">
        <pc:chgData name="Ken McMillan" userId="a3f6edfface243fb" providerId="LiveId" clId="{300699B1-1E2C-7546-979C-237E609C76A4}" dt="2021-08-26T13:45:57.318" v="10162" actId="20577"/>
        <pc:sldMkLst>
          <pc:docMk/>
          <pc:sldMk cId="998517477" sldId="257"/>
        </pc:sldMkLst>
        <pc:spChg chg="mod">
          <ac:chgData name="Ken McMillan" userId="a3f6edfface243fb" providerId="LiveId" clId="{300699B1-1E2C-7546-979C-237E609C76A4}" dt="2021-07-23T20:50:36.959" v="73" actId="20577"/>
          <ac:spMkLst>
            <pc:docMk/>
            <pc:sldMk cId="998517477" sldId="257"/>
            <ac:spMk id="2" creationId="{4EB02E12-0CFA-CF49-8F30-AFB6CE825F96}"/>
          </ac:spMkLst>
        </pc:spChg>
        <pc:spChg chg="mod">
          <ac:chgData name="Ken McMillan" userId="a3f6edfface243fb" providerId="LiveId" clId="{300699B1-1E2C-7546-979C-237E609C76A4}" dt="2021-08-26T13:45:57.318" v="10162" actId="20577"/>
          <ac:spMkLst>
            <pc:docMk/>
            <pc:sldMk cId="998517477" sldId="257"/>
            <ac:spMk id="3" creationId="{ED48204A-3B07-7A49-A25A-866F3D1B708E}"/>
          </ac:spMkLst>
        </pc:spChg>
      </pc:sldChg>
      <pc:sldChg chg="modSp new mod modAnim">
        <pc:chgData name="Ken McMillan" userId="a3f6edfface243fb" providerId="LiveId" clId="{300699B1-1E2C-7546-979C-237E609C76A4}" dt="2021-07-24T18:27:34.534" v="7563" actId="20577"/>
        <pc:sldMkLst>
          <pc:docMk/>
          <pc:sldMk cId="833509475" sldId="258"/>
        </pc:sldMkLst>
        <pc:spChg chg="mod">
          <ac:chgData name="Ken McMillan" userId="a3f6edfface243fb" providerId="LiveId" clId="{300699B1-1E2C-7546-979C-237E609C76A4}" dt="2021-07-23T21:31:07.500" v="628" actId="20577"/>
          <ac:spMkLst>
            <pc:docMk/>
            <pc:sldMk cId="833509475" sldId="258"/>
            <ac:spMk id="2" creationId="{1D0F9A06-BD4A-0747-9A9B-388359606565}"/>
          </ac:spMkLst>
        </pc:spChg>
        <pc:spChg chg="mod">
          <ac:chgData name="Ken McMillan" userId="a3f6edfface243fb" providerId="LiveId" clId="{300699B1-1E2C-7546-979C-237E609C76A4}" dt="2021-07-24T18:27:34.534" v="7563" actId="20577"/>
          <ac:spMkLst>
            <pc:docMk/>
            <pc:sldMk cId="833509475" sldId="258"/>
            <ac:spMk id="3" creationId="{6C8AA2D7-DF60-C94F-B073-EB58BD74D805}"/>
          </ac:spMkLst>
        </pc:spChg>
      </pc:sldChg>
      <pc:sldChg chg="addSp modSp new mod modAnim">
        <pc:chgData name="Ken McMillan" userId="a3f6edfface243fb" providerId="LiveId" clId="{300699B1-1E2C-7546-979C-237E609C76A4}" dt="2021-07-23T22:04:41.253" v="1458"/>
        <pc:sldMkLst>
          <pc:docMk/>
          <pc:sldMk cId="2582964013" sldId="259"/>
        </pc:sldMkLst>
        <pc:spChg chg="mod">
          <ac:chgData name="Ken McMillan" userId="a3f6edfface243fb" providerId="LiveId" clId="{300699B1-1E2C-7546-979C-237E609C76A4}" dt="2021-07-23T21:42:08.008" v="765" actId="20577"/>
          <ac:spMkLst>
            <pc:docMk/>
            <pc:sldMk cId="2582964013" sldId="259"/>
            <ac:spMk id="2" creationId="{E46A7F1F-D4BA-0B46-A5B3-53266874DE96}"/>
          </ac:spMkLst>
        </pc:spChg>
        <pc:spChg chg="mod">
          <ac:chgData name="Ken McMillan" userId="a3f6edfface243fb" providerId="LiveId" clId="{300699B1-1E2C-7546-979C-237E609C76A4}" dt="2021-07-23T21:52:42.363" v="1271" actId="14100"/>
          <ac:spMkLst>
            <pc:docMk/>
            <pc:sldMk cId="2582964013" sldId="259"/>
            <ac:spMk id="3" creationId="{C1910D6E-A992-3C48-B053-CDB0BB103A46}"/>
          </ac:spMkLst>
        </pc:spChg>
        <pc:spChg chg="add mod">
          <ac:chgData name="Ken McMillan" userId="a3f6edfface243fb" providerId="LiveId" clId="{300699B1-1E2C-7546-979C-237E609C76A4}" dt="2021-07-23T21:52:52.859" v="1280" actId="20577"/>
          <ac:spMkLst>
            <pc:docMk/>
            <pc:sldMk cId="2582964013" sldId="259"/>
            <ac:spMk id="4" creationId="{C86412F3-0B29-3444-BB10-F3DBF6F4AD83}"/>
          </ac:spMkLst>
        </pc:spChg>
        <pc:spChg chg="add mod">
          <ac:chgData name="Ken McMillan" userId="a3f6edfface243fb" providerId="LiveId" clId="{300699B1-1E2C-7546-979C-237E609C76A4}" dt="2021-07-23T21:53:52.195" v="1288" actId="1076"/>
          <ac:spMkLst>
            <pc:docMk/>
            <pc:sldMk cId="2582964013" sldId="259"/>
            <ac:spMk id="5" creationId="{338D1AFE-6A36-E649-A329-0CC0CE9FDA90}"/>
          </ac:spMkLst>
        </pc:spChg>
        <pc:spChg chg="add mod">
          <ac:chgData name="Ken McMillan" userId="a3f6edfface243fb" providerId="LiveId" clId="{300699B1-1E2C-7546-979C-237E609C76A4}" dt="2021-07-23T21:57:25.197" v="1345" actId="207"/>
          <ac:spMkLst>
            <pc:docMk/>
            <pc:sldMk cId="2582964013" sldId="259"/>
            <ac:spMk id="12" creationId="{074E10BB-4CDF-9344-9A39-DF83D1634343}"/>
          </ac:spMkLst>
        </pc:spChg>
        <pc:spChg chg="add mod">
          <ac:chgData name="Ken McMillan" userId="a3f6edfface243fb" providerId="LiveId" clId="{300699B1-1E2C-7546-979C-237E609C76A4}" dt="2021-07-23T21:57:19.860" v="1344" actId="207"/>
          <ac:spMkLst>
            <pc:docMk/>
            <pc:sldMk cId="2582964013" sldId="259"/>
            <ac:spMk id="17" creationId="{334B1C76-1E5A-9F42-9852-3BBCD15E540A}"/>
          </ac:spMkLst>
        </pc:spChg>
        <pc:spChg chg="mod">
          <ac:chgData name="Ken McMillan" userId="a3f6edfface243fb" providerId="LiveId" clId="{300699B1-1E2C-7546-979C-237E609C76A4}" dt="2021-07-23T21:57:43.264" v="1348"/>
          <ac:spMkLst>
            <pc:docMk/>
            <pc:sldMk cId="2582964013" sldId="259"/>
            <ac:spMk id="21" creationId="{0112B7C3-2157-274D-A17D-B6E1FDFCAFFD}"/>
          </ac:spMkLst>
        </pc:spChg>
        <pc:spChg chg="add mod">
          <ac:chgData name="Ken McMillan" userId="a3f6edfface243fb" providerId="LiveId" clId="{300699B1-1E2C-7546-979C-237E609C76A4}" dt="2021-07-23T21:59:06.951" v="1365" actId="207"/>
          <ac:spMkLst>
            <pc:docMk/>
            <pc:sldMk cId="2582964013" sldId="259"/>
            <ac:spMk id="25" creationId="{CDCED2FF-B1DF-8346-850B-24645FDC2644}"/>
          </ac:spMkLst>
        </pc:spChg>
        <pc:spChg chg="add mod">
          <ac:chgData name="Ken McMillan" userId="a3f6edfface243fb" providerId="LiveId" clId="{300699B1-1E2C-7546-979C-237E609C76A4}" dt="2021-07-23T22:04:36.247" v="1457" actId="1076"/>
          <ac:spMkLst>
            <pc:docMk/>
            <pc:sldMk cId="2582964013" sldId="259"/>
            <ac:spMk id="27" creationId="{FE995EFE-4959-FD47-8ABF-D5B60E64CFD8}"/>
          </ac:spMkLst>
        </pc:spChg>
        <pc:grpChg chg="add">
          <ac:chgData name="Ken McMillan" userId="a3f6edfface243fb" providerId="LiveId" clId="{300699B1-1E2C-7546-979C-237E609C76A4}" dt="2021-07-23T21:54:07.760" v="1289" actId="164"/>
          <ac:grpSpMkLst>
            <pc:docMk/>
            <pc:sldMk cId="2582964013" sldId="259"/>
            <ac:grpSpMk id="9" creationId="{EDAE4E9F-EC02-374E-8D86-F2FA7267EC21}"/>
          </ac:grpSpMkLst>
        </pc:grpChg>
        <pc:grpChg chg="add">
          <ac:chgData name="Ken McMillan" userId="a3f6edfface243fb" providerId="LiveId" clId="{300699B1-1E2C-7546-979C-237E609C76A4}" dt="2021-07-23T21:55:13.553" v="1309" actId="164"/>
          <ac:grpSpMkLst>
            <pc:docMk/>
            <pc:sldMk cId="2582964013" sldId="259"/>
            <ac:grpSpMk id="13" creationId="{2C1E4484-AD06-314B-A7CA-283879EB3792}"/>
          </ac:grpSpMkLst>
        </pc:grpChg>
        <pc:grpChg chg="add">
          <ac:chgData name="Ken McMillan" userId="a3f6edfface243fb" providerId="LiveId" clId="{300699B1-1E2C-7546-979C-237E609C76A4}" dt="2021-07-23T21:57:34.240" v="1346" actId="164"/>
          <ac:grpSpMkLst>
            <pc:docMk/>
            <pc:sldMk cId="2582964013" sldId="259"/>
            <ac:grpSpMk id="18" creationId="{96643163-1464-E546-81B2-E3B95BE8DAB1}"/>
          </ac:grpSpMkLst>
        </pc:grpChg>
        <pc:grpChg chg="add mod">
          <ac:chgData name="Ken McMillan" userId="a3f6edfface243fb" providerId="LiveId" clId="{300699B1-1E2C-7546-979C-237E609C76A4}" dt="2021-07-23T21:57:49.267" v="1349" actId="1076"/>
          <ac:grpSpMkLst>
            <pc:docMk/>
            <pc:sldMk cId="2582964013" sldId="259"/>
            <ac:grpSpMk id="19" creationId="{0E472D45-BE20-224E-8577-0EA7C0D3D2DF}"/>
          </ac:grpSpMkLst>
        </pc:grpChg>
        <pc:grpChg chg="add">
          <ac:chgData name="Ken McMillan" userId="a3f6edfface243fb" providerId="LiveId" clId="{300699B1-1E2C-7546-979C-237E609C76A4}" dt="2021-07-23T21:59:20.210" v="1366" actId="164"/>
          <ac:grpSpMkLst>
            <pc:docMk/>
            <pc:sldMk cId="2582964013" sldId="259"/>
            <ac:grpSpMk id="26" creationId="{7780B4A5-8022-E64E-AB28-1E59D3FF449C}"/>
          </ac:grpSpMkLst>
        </pc:grpChg>
        <pc:cxnChg chg="add">
          <ac:chgData name="Ken McMillan" userId="a3f6edfface243fb" providerId="LiveId" clId="{300699B1-1E2C-7546-979C-237E609C76A4}" dt="2021-07-23T21:53:23.551" v="1284" actId="11529"/>
          <ac:cxnSpMkLst>
            <pc:docMk/>
            <pc:sldMk cId="2582964013" sldId="259"/>
            <ac:cxnSpMk id="7" creationId="{87400D89-9DA5-F341-947A-0F5E441FC0DE}"/>
          </ac:cxnSpMkLst>
        </pc:cxnChg>
        <pc:cxnChg chg="add mod">
          <ac:chgData name="Ken McMillan" userId="a3f6edfface243fb" providerId="LiveId" clId="{300699B1-1E2C-7546-979C-237E609C76A4}" dt="2021-07-23T21:53:52.195" v="1288" actId="1076"/>
          <ac:cxnSpMkLst>
            <pc:docMk/>
            <pc:sldMk cId="2582964013" sldId="259"/>
            <ac:cxnSpMk id="8" creationId="{77495F3F-8386-4D44-A49C-9192C5446532}"/>
          </ac:cxnSpMkLst>
        </pc:cxnChg>
        <pc:cxnChg chg="add mod">
          <ac:chgData name="Ken McMillan" userId="a3f6edfface243fb" providerId="LiveId" clId="{300699B1-1E2C-7546-979C-237E609C76A4}" dt="2021-07-23T21:54:51.442" v="1293" actId="693"/>
          <ac:cxnSpMkLst>
            <pc:docMk/>
            <pc:sldMk cId="2582964013" sldId="259"/>
            <ac:cxnSpMk id="11" creationId="{8FEA3AA0-F860-BD44-AE77-BDF434930076}"/>
          </ac:cxnSpMkLst>
        </pc:cxnChg>
        <pc:cxnChg chg="add mod">
          <ac:chgData name="Ken McMillan" userId="a3f6edfface243fb" providerId="LiveId" clId="{300699B1-1E2C-7546-979C-237E609C76A4}" dt="2021-07-23T21:56:33.748" v="1315" actId="208"/>
          <ac:cxnSpMkLst>
            <pc:docMk/>
            <pc:sldMk cId="2582964013" sldId="259"/>
            <ac:cxnSpMk id="15" creationId="{5B465307-D069-3C41-9D2F-7A6167CCDECB}"/>
          </ac:cxnSpMkLst>
        </pc:cxnChg>
        <pc:cxnChg chg="add mod">
          <ac:chgData name="Ken McMillan" userId="a3f6edfface243fb" providerId="LiveId" clId="{300699B1-1E2C-7546-979C-237E609C76A4}" dt="2021-07-23T21:56:33.748" v="1315" actId="208"/>
          <ac:cxnSpMkLst>
            <pc:docMk/>
            <pc:sldMk cId="2582964013" sldId="259"/>
            <ac:cxnSpMk id="16" creationId="{D2CE8B2A-6F3E-9443-9965-869DD142E000}"/>
          </ac:cxnSpMkLst>
        </pc:cxnChg>
        <pc:cxnChg chg="mod">
          <ac:chgData name="Ken McMillan" userId="a3f6edfface243fb" providerId="LiveId" clId="{300699B1-1E2C-7546-979C-237E609C76A4}" dt="2021-07-23T21:57:43.264" v="1348"/>
          <ac:cxnSpMkLst>
            <pc:docMk/>
            <pc:sldMk cId="2582964013" sldId="259"/>
            <ac:cxnSpMk id="20" creationId="{866CA1A7-CA46-E54A-B4A0-AEAADC8F7828}"/>
          </ac:cxnSpMkLst>
        </pc:cxnChg>
        <pc:cxnChg chg="add mod">
          <ac:chgData name="Ken McMillan" userId="a3f6edfface243fb" providerId="LiveId" clId="{300699B1-1E2C-7546-979C-237E609C76A4}" dt="2021-07-23T21:58:37.100" v="1355" actId="208"/>
          <ac:cxnSpMkLst>
            <pc:docMk/>
            <pc:sldMk cId="2582964013" sldId="259"/>
            <ac:cxnSpMk id="23" creationId="{BC4B0EF8-B777-1A42-B33E-58566C3DAFF9}"/>
          </ac:cxnSpMkLst>
        </pc:cxnChg>
        <pc:cxnChg chg="add mod">
          <ac:chgData name="Ken McMillan" userId="a3f6edfface243fb" providerId="LiveId" clId="{300699B1-1E2C-7546-979C-237E609C76A4}" dt="2021-07-23T21:58:37.100" v="1355" actId="208"/>
          <ac:cxnSpMkLst>
            <pc:docMk/>
            <pc:sldMk cId="2582964013" sldId="259"/>
            <ac:cxnSpMk id="24" creationId="{7384AA4B-8620-4646-9C9F-EA8A8B75D526}"/>
          </ac:cxnSpMkLst>
        </pc:cxnChg>
      </pc:sldChg>
      <pc:sldChg chg="modSp add mod modAnim">
        <pc:chgData name="Ken McMillan" userId="a3f6edfface243fb" providerId="LiveId" clId="{300699B1-1E2C-7546-979C-237E609C76A4}" dt="2021-07-24T18:45:42.495" v="8096"/>
        <pc:sldMkLst>
          <pc:docMk/>
          <pc:sldMk cId="2457090889" sldId="260"/>
        </pc:sldMkLst>
        <pc:spChg chg="mod">
          <ac:chgData name="Ken McMillan" userId="a3f6edfface243fb" providerId="LiveId" clId="{300699B1-1E2C-7546-979C-237E609C76A4}" dt="2021-07-23T22:34:23.690" v="2103" actId="20577"/>
          <ac:spMkLst>
            <pc:docMk/>
            <pc:sldMk cId="2457090889" sldId="260"/>
            <ac:spMk id="3" creationId="{C1910D6E-A992-3C48-B053-CDB0BB103A46}"/>
          </ac:spMkLst>
        </pc:spChg>
      </pc:sldChg>
      <pc:sldChg chg="addSp delSp modSp add mod ord delAnim modAnim">
        <pc:chgData name="Ken McMillan" userId="a3f6edfface243fb" providerId="LiveId" clId="{300699B1-1E2C-7546-979C-237E609C76A4}" dt="2021-08-25T21:25:53.573" v="9938"/>
        <pc:sldMkLst>
          <pc:docMk/>
          <pc:sldMk cId="2892724759" sldId="261"/>
        </pc:sldMkLst>
        <pc:spChg chg="mod">
          <ac:chgData name="Ken McMillan" userId="a3f6edfface243fb" providerId="LiveId" clId="{300699B1-1E2C-7546-979C-237E609C76A4}" dt="2021-07-23T22:16:41.939" v="1504" actId="14100"/>
          <ac:spMkLst>
            <pc:docMk/>
            <pc:sldMk cId="2892724759" sldId="261"/>
            <ac:spMk id="3" creationId="{C1910D6E-A992-3C48-B053-CDB0BB103A46}"/>
          </ac:spMkLst>
        </pc:spChg>
        <pc:spChg chg="mod">
          <ac:chgData name="Ken McMillan" userId="a3f6edfface243fb" providerId="LiveId" clId="{300699B1-1E2C-7546-979C-237E609C76A4}" dt="2021-07-23T22:17:02.391" v="1505"/>
          <ac:spMkLst>
            <pc:docMk/>
            <pc:sldMk cId="2892724759" sldId="261"/>
            <ac:spMk id="5" creationId="{9AD720C0-0A8D-2848-B86E-529AD4B7592E}"/>
          </ac:spMkLst>
        </pc:spChg>
        <pc:spChg chg="mod">
          <ac:chgData name="Ken McMillan" userId="a3f6edfface243fb" providerId="LiveId" clId="{300699B1-1E2C-7546-979C-237E609C76A4}" dt="2021-07-23T22:17:02.391" v="1505"/>
          <ac:spMkLst>
            <pc:docMk/>
            <pc:sldMk cId="2892724759" sldId="261"/>
            <ac:spMk id="6" creationId="{2BA5BB41-DE56-DC47-B8AC-4913E16783D2}"/>
          </ac:spMkLst>
        </pc:spChg>
        <pc:spChg chg="mod">
          <ac:chgData name="Ken McMillan" userId="a3f6edfface243fb" providerId="LiveId" clId="{300699B1-1E2C-7546-979C-237E609C76A4}" dt="2021-07-23T22:17:02.391" v="1505"/>
          <ac:spMkLst>
            <pc:docMk/>
            <pc:sldMk cId="2892724759" sldId="261"/>
            <ac:spMk id="11" creationId="{025E99C0-BA09-9F48-8155-B3A0982143EE}"/>
          </ac:spMkLst>
        </pc:spChg>
        <pc:spChg chg="mod topLvl">
          <ac:chgData name="Ken McMillan" userId="a3f6edfface243fb" providerId="LiveId" clId="{300699B1-1E2C-7546-979C-237E609C76A4}" dt="2021-07-23T22:18:34.324" v="1524" actId="1076"/>
          <ac:spMkLst>
            <pc:docMk/>
            <pc:sldMk cId="2892724759" sldId="261"/>
            <ac:spMk id="15" creationId="{005938CB-845E-E446-80C9-68056142172B}"/>
          </ac:spMkLst>
        </pc:spChg>
        <pc:spChg chg="mod">
          <ac:chgData name="Ken McMillan" userId="a3f6edfface243fb" providerId="LiveId" clId="{300699B1-1E2C-7546-979C-237E609C76A4}" dt="2021-07-23T22:17:02.391" v="1505"/>
          <ac:spMkLst>
            <pc:docMk/>
            <pc:sldMk cId="2892724759" sldId="261"/>
            <ac:spMk id="18" creationId="{DD8179CA-A2B5-B34F-A791-722E9DE8051B}"/>
          </ac:spMkLst>
        </pc:spChg>
        <pc:spChg chg="del mod topLvl">
          <ac:chgData name="Ken McMillan" userId="a3f6edfface243fb" providerId="LiveId" clId="{300699B1-1E2C-7546-979C-237E609C76A4}" dt="2021-07-23T22:18:23.501" v="1522" actId="478"/>
          <ac:spMkLst>
            <pc:docMk/>
            <pc:sldMk cId="2892724759" sldId="261"/>
            <ac:spMk id="22" creationId="{358EDFAA-BAF3-A24E-88D7-CDF4A0B145D8}"/>
          </ac:spMkLst>
        </pc:spChg>
        <pc:spChg chg="add mod">
          <ac:chgData name="Ken McMillan" userId="a3f6edfface243fb" providerId="LiveId" clId="{300699B1-1E2C-7546-979C-237E609C76A4}" dt="2021-07-23T22:19:38.590" v="1540" actId="1076"/>
          <ac:spMkLst>
            <pc:docMk/>
            <pc:sldMk cId="2892724759" sldId="261"/>
            <ac:spMk id="26" creationId="{825A653B-5EAB-F047-8DEE-EBE1E2F0D4B9}"/>
          </ac:spMkLst>
        </pc:spChg>
        <pc:spChg chg="add mod">
          <ac:chgData name="Ken McMillan" userId="a3f6edfface243fb" providerId="LiveId" clId="{300699B1-1E2C-7546-979C-237E609C76A4}" dt="2021-07-23T22:21:20.193" v="1558" actId="1076"/>
          <ac:spMkLst>
            <pc:docMk/>
            <pc:sldMk cId="2892724759" sldId="261"/>
            <ac:spMk id="29" creationId="{34018CF7-809B-7047-B019-D102FEA9CA01}"/>
          </ac:spMkLst>
        </pc:spChg>
        <pc:spChg chg="mod">
          <ac:chgData name="Ken McMillan" userId="a3f6edfface243fb" providerId="LiveId" clId="{300699B1-1E2C-7546-979C-237E609C76A4}" dt="2021-07-23T22:44:39.972" v="2343" actId="20577"/>
          <ac:spMkLst>
            <pc:docMk/>
            <pc:sldMk cId="2892724759" sldId="261"/>
            <ac:spMk id="34" creationId="{D07E9CCF-682F-BD48-934D-153C57507819}"/>
          </ac:spMkLst>
        </pc:spChg>
        <pc:spChg chg="add mod">
          <ac:chgData name="Ken McMillan" userId="a3f6edfface243fb" providerId="LiveId" clId="{300699B1-1E2C-7546-979C-237E609C76A4}" dt="2021-07-23T22:22:45.516" v="1577" actId="1076"/>
          <ac:spMkLst>
            <pc:docMk/>
            <pc:sldMk cId="2892724759" sldId="261"/>
            <ac:spMk id="36" creationId="{EB9FEC98-A88A-574A-983A-0EE96A78C1E4}"/>
          </ac:spMkLst>
        </pc:spChg>
        <pc:spChg chg="add mod">
          <ac:chgData name="Ken McMillan" userId="a3f6edfface243fb" providerId="LiveId" clId="{300699B1-1E2C-7546-979C-237E609C76A4}" dt="2021-07-23T22:23:24.991" v="1589" actId="20577"/>
          <ac:spMkLst>
            <pc:docMk/>
            <pc:sldMk cId="2892724759" sldId="261"/>
            <ac:spMk id="37" creationId="{2A20B701-5DE8-F74F-B30F-4E30C4CABC90}"/>
          </ac:spMkLst>
        </pc:spChg>
        <pc:spChg chg="add del mod">
          <ac:chgData name="Ken McMillan" userId="a3f6edfface243fb" providerId="LiveId" clId="{300699B1-1E2C-7546-979C-237E609C76A4}" dt="2021-07-23T22:24:31.584" v="1678"/>
          <ac:spMkLst>
            <pc:docMk/>
            <pc:sldMk cId="2892724759" sldId="261"/>
            <ac:spMk id="38" creationId="{24140C52-CE3C-5F45-A5AF-D8E2C0783882}"/>
          </ac:spMkLst>
        </pc:spChg>
        <pc:spChg chg="add mod">
          <ac:chgData name="Ken McMillan" userId="a3f6edfface243fb" providerId="LiveId" clId="{300699B1-1E2C-7546-979C-237E609C76A4}" dt="2021-07-23T22:24:21.633" v="1674" actId="20577"/>
          <ac:spMkLst>
            <pc:docMk/>
            <pc:sldMk cId="2892724759" sldId="261"/>
            <ac:spMk id="39" creationId="{4F322032-E022-544C-8AAA-07D4C17EF992}"/>
          </ac:spMkLst>
        </pc:spChg>
        <pc:grpChg chg="add mod">
          <ac:chgData name="Ken McMillan" userId="a3f6edfface243fb" providerId="LiveId" clId="{300699B1-1E2C-7546-979C-237E609C76A4}" dt="2021-07-23T22:17:07.419" v="1506" actId="1076"/>
          <ac:grpSpMkLst>
            <pc:docMk/>
            <pc:sldMk cId="2892724759" sldId="261"/>
            <ac:grpSpMk id="4" creationId="{E32EFF1A-4821-AE4F-88E1-D3446E6C8DD4}"/>
          </ac:grpSpMkLst>
        </pc:grpChg>
        <pc:grpChg chg="add del mod">
          <ac:chgData name="Ken McMillan" userId="a3f6edfface243fb" providerId="LiveId" clId="{300699B1-1E2C-7546-979C-237E609C76A4}" dt="2021-07-23T22:17:14.413" v="1507" actId="478"/>
          <ac:grpSpMkLst>
            <pc:docMk/>
            <pc:sldMk cId="2892724759" sldId="261"/>
            <ac:grpSpMk id="9" creationId="{AB7381D6-E29E-384E-A74E-FBFCE3148201}"/>
          </ac:grpSpMkLst>
        </pc:grpChg>
        <pc:grpChg chg="add del mod">
          <ac:chgData name="Ken McMillan" userId="a3f6edfface243fb" providerId="LiveId" clId="{300699B1-1E2C-7546-979C-237E609C76A4}" dt="2021-07-23T22:18:09.355" v="1519" actId="165"/>
          <ac:grpSpMkLst>
            <pc:docMk/>
            <pc:sldMk cId="2892724759" sldId="261"/>
            <ac:grpSpMk id="12" creationId="{9AC308FC-E3E1-5E42-92C1-A67C9990CD03}"/>
          </ac:grpSpMkLst>
        </pc:grpChg>
        <pc:grpChg chg="add del mod">
          <ac:chgData name="Ken McMillan" userId="a3f6edfface243fb" providerId="LiveId" clId="{300699B1-1E2C-7546-979C-237E609C76A4}" dt="2021-07-23T22:18:28.093" v="1523" actId="478"/>
          <ac:grpSpMkLst>
            <pc:docMk/>
            <pc:sldMk cId="2892724759" sldId="261"/>
            <ac:grpSpMk id="16" creationId="{12D97D91-0F7E-FE4C-9F0D-7D5B0D9EC742}"/>
          </ac:grpSpMkLst>
        </pc:grpChg>
        <pc:grpChg chg="add del mod">
          <ac:chgData name="Ken McMillan" userId="a3f6edfface243fb" providerId="LiveId" clId="{300699B1-1E2C-7546-979C-237E609C76A4}" dt="2021-07-23T22:18:20.576" v="1521" actId="478"/>
          <ac:grpSpMkLst>
            <pc:docMk/>
            <pc:sldMk cId="2892724759" sldId="261"/>
            <ac:grpSpMk id="19" creationId="{11A3ABF8-D94D-7A45-B9E8-1C60DB050530}"/>
          </ac:grpSpMkLst>
        </pc:grpChg>
        <pc:grpChg chg="add">
          <ac:chgData name="Ken McMillan" userId="a3f6edfface243fb" providerId="LiveId" clId="{300699B1-1E2C-7546-979C-237E609C76A4}" dt="2021-07-23T22:19:47.955" v="1541" actId="164"/>
          <ac:grpSpMkLst>
            <pc:docMk/>
            <pc:sldMk cId="2892724759" sldId="261"/>
            <ac:grpSpMk id="27" creationId="{45EE8D73-E6F2-BD42-9E16-395616B476BA}"/>
          </ac:grpSpMkLst>
        </pc:grpChg>
        <pc:grpChg chg="add">
          <ac:chgData name="Ken McMillan" userId="a3f6edfface243fb" providerId="LiveId" clId="{300699B1-1E2C-7546-979C-237E609C76A4}" dt="2021-07-23T22:20:10.900" v="1544" actId="164"/>
          <ac:grpSpMkLst>
            <pc:docMk/>
            <pc:sldMk cId="2892724759" sldId="261"/>
            <ac:grpSpMk id="28" creationId="{D9A343A9-BB44-5543-A941-875DF662D5C5}"/>
          </ac:grpSpMkLst>
        </pc:grpChg>
        <pc:grpChg chg="add">
          <ac:chgData name="Ken McMillan" userId="a3f6edfface243fb" providerId="LiveId" clId="{300699B1-1E2C-7546-979C-237E609C76A4}" dt="2021-07-23T22:21:26.245" v="1559" actId="164"/>
          <ac:grpSpMkLst>
            <pc:docMk/>
            <pc:sldMk cId="2892724759" sldId="261"/>
            <ac:grpSpMk id="30" creationId="{9CB72A1D-1119-354B-AEA0-0396D0E27013}"/>
          </ac:grpSpMkLst>
        </pc:grpChg>
        <pc:grpChg chg="add mod">
          <ac:chgData name="Ken McMillan" userId="a3f6edfface243fb" providerId="LiveId" clId="{300699B1-1E2C-7546-979C-237E609C76A4}" dt="2021-07-23T22:22:08.610" v="1563" actId="1076"/>
          <ac:grpSpMkLst>
            <pc:docMk/>
            <pc:sldMk cId="2892724759" sldId="261"/>
            <ac:grpSpMk id="32" creationId="{F5A58A52-EF0E-D54B-A5FB-3A283F628928}"/>
          </ac:grpSpMkLst>
        </pc:grpChg>
        <pc:cxnChg chg="mod">
          <ac:chgData name="Ken McMillan" userId="a3f6edfface243fb" providerId="LiveId" clId="{300699B1-1E2C-7546-979C-237E609C76A4}" dt="2021-07-23T22:17:02.391" v="1505"/>
          <ac:cxnSpMkLst>
            <pc:docMk/>
            <pc:sldMk cId="2892724759" sldId="261"/>
            <ac:cxnSpMk id="7" creationId="{2B193C77-5FF6-D14A-ABDD-3A7383BD0FF7}"/>
          </ac:cxnSpMkLst>
        </pc:cxnChg>
        <pc:cxnChg chg="mod">
          <ac:chgData name="Ken McMillan" userId="a3f6edfface243fb" providerId="LiveId" clId="{300699B1-1E2C-7546-979C-237E609C76A4}" dt="2021-07-23T22:17:02.391" v="1505"/>
          <ac:cxnSpMkLst>
            <pc:docMk/>
            <pc:sldMk cId="2892724759" sldId="261"/>
            <ac:cxnSpMk id="8" creationId="{F18D2E5F-FD0A-CE4A-8D52-2477C9060DA1}"/>
          </ac:cxnSpMkLst>
        </pc:cxnChg>
        <pc:cxnChg chg="mod">
          <ac:chgData name="Ken McMillan" userId="a3f6edfface243fb" providerId="LiveId" clId="{300699B1-1E2C-7546-979C-237E609C76A4}" dt="2021-07-23T22:17:02.391" v="1505"/>
          <ac:cxnSpMkLst>
            <pc:docMk/>
            <pc:sldMk cId="2892724759" sldId="261"/>
            <ac:cxnSpMk id="10" creationId="{E5715829-8A16-354A-BF74-04961AD7736B}"/>
          </ac:cxnSpMkLst>
        </pc:cxnChg>
        <pc:cxnChg chg="mod topLvl">
          <ac:chgData name="Ken McMillan" userId="a3f6edfface243fb" providerId="LiveId" clId="{300699B1-1E2C-7546-979C-237E609C76A4}" dt="2021-07-23T22:21:53.722" v="1561" actId="14100"/>
          <ac:cxnSpMkLst>
            <pc:docMk/>
            <pc:sldMk cId="2892724759" sldId="261"/>
            <ac:cxnSpMk id="13" creationId="{A6CB6358-9459-2B4C-A7F6-45DF9F62C722}"/>
          </ac:cxnSpMkLst>
        </pc:cxnChg>
        <pc:cxnChg chg="mod topLvl">
          <ac:chgData name="Ken McMillan" userId="a3f6edfface243fb" providerId="LiveId" clId="{300699B1-1E2C-7546-979C-237E609C76A4}" dt="2021-07-23T22:18:09.355" v="1519" actId="165"/>
          <ac:cxnSpMkLst>
            <pc:docMk/>
            <pc:sldMk cId="2892724759" sldId="261"/>
            <ac:cxnSpMk id="14" creationId="{46EE1D2F-45B0-2648-93C8-CC8D69761BEC}"/>
          </ac:cxnSpMkLst>
        </pc:cxnChg>
        <pc:cxnChg chg="mod">
          <ac:chgData name="Ken McMillan" userId="a3f6edfface243fb" providerId="LiveId" clId="{300699B1-1E2C-7546-979C-237E609C76A4}" dt="2021-07-23T22:17:02.391" v="1505"/>
          <ac:cxnSpMkLst>
            <pc:docMk/>
            <pc:sldMk cId="2892724759" sldId="261"/>
            <ac:cxnSpMk id="17" creationId="{A8DBCFBE-1DAD-F64F-84A3-A8ECF0CA1FC5}"/>
          </ac:cxnSpMkLst>
        </pc:cxnChg>
        <pc:cxnChg chg="del mod">
          <ac:chgData name="Ken McMillan" userId="a3f6edfface243fb" providerId="LiveId" clId="{300699B1-1E2C-7546-979C-237E609C76A4}" dt="2021-07-23T22:18:15.819" v="1520" actId="478"/>
          <ac:cxnSpMkLst>
            <pc:docMk/>
            <pc:sldMk cId="2892724759" sldId="261"/>
            <ac:cxnSpMk id="20" creationId="{BECDC26D-0E8B-B741-8B36-9ECB8A62488E}"/>
          </ac:cxnSpMkLst>
        </pc:cxnChg>
        <pc:cxnChg chg="del mod topLvl">
          <ac:chgData name="Ken McMillan" userId="a3f6edfface243fb" providerId="LiveId" clId="{300699B1-1E2C-7546-979C-237E609C76A4}" dt="2021-07-23T22:18:20.576" v="1521" actId="478"/>
          <ac:cxnSpMkLst>
            <pc:docMk/>
            <pc:sldMk cId="2892724759" sldId="261"/>
            <ac:cxnSpMk id="21" creationId="{8FA465A4-CF04-8045-8494-31BCA606895D}"/>
          </ac:cxnSpMkLst>
        </pc:cxnChg>
        <pc:cxnChg chg="add mod">
          <ac:chgData name="Ken McMillan" userId="a3f6edfface243fb" providerId="LiveId" clId="{300699B1-1E2C-7546-979C-237E609C76A4}" dt="2021-07-23T22:20:04.719" v="1543" actId="208"/>
          <ac:cxnSpMkLst>
            <pc:docMk/>
            <pc:sldMk cId="2892724759" sldId="261"/>
            <ac:cxnSpMk id="25" creationId="{DF6F8777-F171-0347-A6F1-A6356C32D49C}"/>
          </ac:cxnSpMkLst>
        </pc:cxnChg>
        <pc:cxnChg chg="mod">
          <ac:chgData name="Ken McMillan" userId="a3f6edfface243fb" providerId="LiveId" clId="{300699B1-1E2C-7546-979C-237E609C76A4}" dt="2021-07-23T22:22:15.739" v="1564" actId="14100"/>
          <ac:cxnSpMkLst>
            <pc:docMk/>
            <pc:sldMk cId="2892724759" sldId="261"/>
            <ac:cxnSpMk id="33" creationId="{CB2E91CF-6748-2C4D-8432-A712EE4EAF3C}"/>
          </ac:cxnSpMkLst>
        </pc:cxnChg>
      </pc:sldChg>
      <pc:sldChg chg="addSp modSp new mod modAnim">
        <pc:chgData name="Ken McMillan" userId="a3f6edfface243fb" providerId="LiveId" clId="{300699B1-1E2C-7546-979C-237E609C76A4}" dt="2021-07-23T22:56:32.874" v="2483"/>
        <pc:sldMkLst>
          <pc:docMk/>
          <pc:sldMk cId="3960076223" sldId="262"/>
        </pc:sldMkLst>
        <pc:spChg chg="mod">
          <ac:chgData name="Ken McMillan" userId="a3f6edfface243fb" providerId="LiveId" clId="{300699B1-1E2C-7546-979C-237E609C76A4}" dt="2021-07-23T22:38:23.974" v="2125" actId="20577"/>
          <ac:spMkLst>
            <pc:docMk/>
            <pc:sldMk cId="3960076223" sldId="262"/>
            <ac:spMk id="2" creationId="{AF5D9132-8F4C-5E42-9B38-A9EF6E0EB55D}"/>
          </ac:spMkLst>
        </pc:spChg>
        <pc:spChg chg="mod">
          <ac:chgData name="Ken McMillan" userId="a3f6edfface243fb" providerId="LiveId" clId="{300699B1-1E2C-7546-979C-237E609C76A4}" dt="2021-07-23T22:43:27.507" v="2327" actId="207"/>
          <ac:spMkLst>
            <pc:docMk/>
            <pc:sldMk cId="3960076223" sldId="262"/>
            <ac:spMk id="3" creationId="{46DC3CD6-503A-FC47-A03D-49B9DCF24394}"/>
          </ac:spMkLst>
        </pc:spChg>
        <pc:spChg chg="mod">
          <ac:chgData name="Ken McMillan" userId="a3f6edfface243fb" providerId="LiveId" clId="{300699B1-1E2C-7546-979C-237E609C76A4}" dt="2021-07-23T22:39:36.679" v="2199"/>
          <ac:spMkLst>
            <pc:docMk/>
            <pc:sldMk cId="3960076223" sldId="262"/>
            <ac:spMk id="5" creationId="{4D51A0C8-E18A-5043-A247-8234A756AFFB}"/>
          </ac:spMkLst>
        </pc:spChg>
        <pc:spChg chg="mod">
          <ac:chgData name="Ken McMillan" userId="a3f6edfface243fb" providerId="LiveId" clId="{300699B1-1E2C-7546-979C-237E609C76A4}" dt="2021-07-23T22:39:36.679" v="2199"/>
          <ac:spMkLst>
            <pc:docMk/>
            <pc:sldMk cId="3960076223" sldId="262"/>
            <ac:spMk id="6" creationId="{1DF905D4-7395-FD45-BA10-54C1B3051ADA}"/>
          </ac:spMkLst>
        </pc:spChg>
        <pc:spChg chg="mod">
          <ac:chgData name="Ken McMillan" userId="a3f6edfface243fb" providerId="LiveId" clId="{300699B1-1E2C-7546-979C-237E609C76A4}" dt="2021-07-23T22:43:51.195" v="2331" actId="20577"/>
          <ac:spMkLst>
            <pc:docMk/>
            <pc:sldMk cId="3960076223" sldId="262"/>
            <ac:spMk id="11" creationId="{30AF9900-14D2-A541-9F53-77352509C1D3}"/>
          </ac:spMkLst>
        </pc:spChg>
        <pc:spChg chg="mod">
          <ac:chgData name="Ken McMillan" userId="a3f6edfface243fb" providerId="LiveId" clId="{300699B1-1E2C-7546-979C-237E609C76A4}" dt="2021-07-23T22:44:24.875" v="2340" actId="1076"/>
          <ac:spMkLst>
            <pc:docMk/>
            <pc:sldMk cId="3960076223" sldId="262"/>
            <ac:spMk id="14" creationId="{F09E949F-9F2E-6547-9643-96A00AC36EEE}"/>
          </ac:spMkLst>
        </pc:spChg>
        <pc:spChg chg="mod">
          <ac:chgData name="Ken McMillan" userId="a3f6edfface243fb" providerId="LiveId" clId="{300699B1-1E2C-7546-979C-237E609C76A4}" dt="2021-07-23T22:44:03.306" v="2335" actId="207"/>
          <ac:spMkLst>
            <pc:docMk/>
            <pc:sldMk cId="3960076223" sldId="262"/>
            <ac:spMk id="17" creationId="{82E3587F-4972-8141-B886-88A540B04009}"/>
          </ac:spMkLst>
        </pc:spChg>
        <pc:spChg chg="mod">
          <ac:chgData name="Ken McMillan" userId="a3f6edfface243fb" providerId="LiveId" clId="{300699B1-1E2C-7546-979C-237E609C76A4}" dt="2021-07-23T22:54:56.545" v="2384" actId="20577"/>
          <ac:spMkLst>
            <pc:docMk/>
            <pc:sldMk cId="3960076223" sldId="262"/>
            <ac:spMk id="20" creationId="{B38D7FF6-04B7-9C4C-B36A-CC5876AABDA2}"/>
          </ac:spMkLst>
        </pc:spChg>
        <pc:spChg chg="add mod">
          <ac:chgData name="Ken McMillan" userId="a3f6edfface243fb" providerId="LiveId" clId="{300699B1-1E2C-7546-979C-237E609C76A4}" dt="2021-07-23T22:42:57.929" v="2321" actId="1076"/>
          <ac:spMkLst>
            <pc:docMk/>
            <pc:sldMk cId="3960076223" sldId="262"/>
            <ac:spMk id="21" creationId="{C38948AA-5492-A04F-81FC-34C36177638E}"/>
          </ac:spMkLst>
        </pc:spChg>
        <pc:spChg chg="add mod">
          <ac:chgData name="Ken McMillan" userId="a3f6edfface243fb" providerId="LiveId" clId="{300699B1-1E2C-7546-979C-237E609C76A4}" dt="2021-07-23T22:55:26.998" v="2390" actId="20577"/>
          <ac:spMkLst>
            <pc:docMk/>
            <pc:sldMk cId="3960076223" sldId="262"/>
            <ac:spMk id="22" creationId="{AB3B7D8B-E3CA-1044-9B51-B685798E13C6}"/>
          </ac:spMkLst>
        </pc:spChg>
        <pc:spChg chg="add mod">
          <ac:chgData name="Ken McMillan" userId="a3f6edfface243fb" providerId="LiveId" clId="{300699B1-1E2C-7546-979C-237E609C76A4}" dt="2021-07-23T22:54:37.904" v="2377" actId="207"/>
          <ac:spMkLst>
            <pc:docMk/>
            <pc:sldMk cId="3960076223" sldId="262"/>
            <ac:spMk id="24" creationId="{BEE48C86-3665-E649-92C7-2DB4F039364E}"/>
          </ac:spMkLst>
        </pc:spChg>
        <pc:spChg chg="add mod">
          <ac:chgData name="Ken McMillan" userId="a3f6edfface243fb" providerId="LiveId" clId="{300699B1-1E2C-7546-979C-237E609C76A4}" dt="2021-07-23T22:56:24.654" v="2482" actId="1076"/>
          <ac:spMkLst>
            <pc:docMk/>
            <pc:sldMk cId="3960076223" sldId="262"/>
            <ac:spMk id="28" creationId="{FF994268-A04E-BD45-BD13-F1976824A7A5}"/>
          </ac:spMkLst>
        </pc:spChg>
        <pc:grpChg chg="add mod">
          <ac:chgData name="Ken McMillan" userId="a3f6edfface243fb" providerId="LiveId" clId="{300699B1-1E2C-7546-979C-237E609C76A4}" dt="2021-07-23T22:42:57.929" v="2321" actId="1076"/>
          <ac:grpSpMkLst>
            <pc:docMk/>
            <pc:sldMk cId="3960076223" sldId="262"/>
            <ac:grpSpMk id="4" creationId="{BEA81E5C-0ED3-B241-87D6-811458E7E5F0}"/>
          </ac:grpSpMkLst>
        </pc:grpChg>
        <pc:grpChg chg="add mod">
          <ac:chgData name="Ken McMillan" userId="a3f6edfface243fb" providerId="LiveId" clId="{300699B1-1E2C-7546-979C-237E609C76A4}" dt="2021-07-23T22:43:47.704" v="2329"/>
          <ac:grpSpMkLst>
            <pc:docMk/>
            <pc:sldMk cId="3960076223" sldId="262"/>
            <ac:grpSpMk id="9" creationId="{F7A8A464-B1E2-D840-992D-33C3B2B1CE60}"/>
          </ac:grpSpMkLst>
        </pc:grpChg>
        <pc:grpChg chg="add mod">
          <ac:chgData name="Ken McMillan" userId="a3f6edfface243fb" providerId="LiveId" clId="{300699B1-1E2C-7546-979C-237E609C76A4}" dt="2021-07-23T22:42:57.929" v="2321" actId="1076"/>
          <ac:grpSpMkLst>
            <pc:docMk/>
            <pc:sldMk cId="3960076223" sldId="262"/>
            <ac:grpSpMk id="12" creationId="{240BFC68-11B3-624C-98C8-9B755B698FAB}"/>
          </ac:grpSpMkLst>
        </pc:grpChg>
        <pc:grpChg chg="add mod">
          <ac:chgData name="Ken McMillan" userId="a3f6edfface243fb" providerId="LiveId" clId="{300699B1-1E2C-7546-979C-237E609C76A4}" dt="2021-07-23T22:42:57.929" v="2321" actId="1076"/>
          <ac:grpSpMkLst>
            <pc:docMk/>
            <pc:sldMk cId="3960076223" sldId="262"/>
            <ac:grpSpMk id="15" creationId="{6C24C033-9354-3E4F-8ECF-E4C34397F8BF}"/>
          </ac:grpSpMkLst>
        </pc:grpChg>
        <pc:grpChg chg="add mod">
          <ac:chgData name="Ken McMillan" userId="a3f6edfface243fb" providerId="LiveId" clId="{300699B1-1E2C-7546-979C-237E609C76A4}" dt="2021-07-23T22:42:57.929" v="2321" actId="1076"/>
          <ac:grpSpMkLst>
            <pc:docMk/>
            <pc:sldMk cId="3960076223" sldId="262"/>
            <ac:grpSpMk id="18" creationId="{89E05020-DE7D-EC43-B839-9EA8DCE3182F}"/>
          </ac:grpSpMkLst>
        </pc:grpChg>
        <pc:grpChg chg="add">
          <ac:chgData name="Ken McMillan" userId="a3f6edfface243fb" providerId="LiveId" clId="{300699B1-1E2C-7546-979C-237E609C76A4}" dt="2021-07-23T22:55:46.764" v="2392" actId="164"/>
          <ac:grpSpMkLst>
            <pc:docMk/>
            <pc:sldMk cId="3960076223" sldId="262"/>
            <ac:grpSpMk id="27" creationId="{F25950AA-F02E-0B40-9568-FFA2FFB7CFAF}"/>
          </ac:grpSpMkLst>
        </pc:grpChg>
        <pc:cxnChg chg="mod">
          <ac:chgData name="Ken McMillan" userId="a3f6edfface243fb" providerId="LiveId" clId="{300699B1-1E2C-7546-979C-237E609C76A4}" dt="2021-07-23T22:39:36.679" v="2199"/>
          <ac:cxnSpMkLst>
            <pc:docMk/>
            <pc:sldMk cId="3960076223" sldId="262"/>
            <ac:cxnSpMk id="7" creationId="{A763A9CB-AD66-3A4F-B28E-BE907FFF98CC}"/>
          </ac:cxnSpMkLst>
        </pc:cxnChg>
        <pc:cxnChg chg="mod">
          <ac:chgData name="Ken McMillan" userId="a3f6edfface243fb" providerId="LiveId" clId="{300699B1-1E2C-7546-979C-237E609C76A4}" dt="2021-07-23T22:39:36.679" v="2199"/>
          <ac:cxnSpMkLst>
            <pc:docMk/>
            <pc:sldMk cId="3960076223" sldId="262"/>
            <ac:cxnSpMk id="8" creationId="{045C92D4-099C-864B-862F-4FD2346BFD84}"/>
          </ac:cxnSpMkLst>
        </pc:cxnChg>
        <pc:cxnChg chg="mod">
          <ac:chgData name="Ken McMillan" userId="a3f6edfface243fb" providerId="LiveId" clId="{300699B1-1E2C-7546-979C-237E609C76A4}" dt="2021-07-23T22:44:55.836" v="2344" actId="14100"/>
          <ac:cxnSpMkLst>
            <pc:docMk/>
            <pc:sldMk cId="3960076223" sldId="262"/>
            <ac:cxnSpMk id="10" creationId="{CC0A41E4-C444-4E4C-BE43-B225A1344EB3}"/>
          </ac:cxnSpMkLst>
        </pc:cxnChg>
        <pc:cxnChg chg="mod">
          <ac:chgData name="Ken McMillan" userId="a3f6edfface243fb" providerId="LiveId" clId="{300699B1-1E2C-7546-979C-237E609C76A4}" dt="2021-07-23T22:39:36.679" v="2199"/>
          <ac:cxnSpMkLst>
            <pc:docMk/>
            <pc:sldMk cId="3960076223" sldId="262"/>
            <ac:cxnSpMk id="13" creationId="{9883EF11-036D-6943-96B6-456B0F4BE882}"/>
          </ac:cxnSpMkLst>
        </pc:cxnChg>
        <pc:cxnChg chg="mod">
          <ac:chgData name="Ken McMillan" userId="a3f6edfface243fb" providerId="LiveId" clId="{300699B1-1E2C-7546-979C-237E609C76A4}" dt="2021-07-23T22:39:36.679" v="2199"/>
          <ac:cxnSpMkLst>
            <pc:docMk/>
            <pc:sldMk cId="3960076223" sldId="262"/>
            <ac:cxnSpMk id="16" creationId="{9DA91266-4D70-1646-A735-0698AC1B21FB}"/>
          </ac:cxnSpMkLst>
        </pc:cxnChg>
        <pc:cxnChg chg="mod">
          <ac:chgData name="Ken McMillan" userId="a3f6edfface243fb" providerId="LiveId" clId="{300699B1-1E2C-7546-979C-237E609C76A4}" dt="2021-07-23T22:39:36.679" v="2199"/>
          <ac:cxnSpMkLst>
            <pc:docMk/>
            <pc:sldMk cId="3960076223" sldId="262"/>
            <ac:cxnSpMk id="19" creationId="{AD63A942-9837-DD40-BCF8-1DC625384B02}"/>
          </ac:cxnSpMkLst>
        </pc:cxnChg>
        <pc:cxnChg chg="add mod">
          <ac:chgData name="Ken McMillan" userId="a3f6edfface243fb" providerId="LiveId" clId="{300699B1-1E2C-7546-979C-237E609C76A4}" dt="2021-07-23T22:55:41.415" v="2391" actId="208"/>
          <ac:cxnSpMkLst>
            <pc:docMk/>
            <pc:sldMk cId="3960076223" sldId="262"/>
            <ac:cxnSpMk id="26" creationId="{A22D88BB-F0C5-4949-A0AB-21821B9FE066}"/>
          </ac:cxnSpMkLst>
        </pc:cxnChg>
      </pc:sldChg>
      <pc:sldChg chg="addSp modSp new mod modAnim">
        <pc:chgData name="Ken McMillan" userId="a3f6edfface243fb" providerId="LiveId" clId="{300699B1-1E2C-7546-979C-237E609C76A4}" dt="2021-08-25T21:36:18.267" v="9939"/>
        <pc:sldMkLst>
          <pc:docMk/>
          <pc:sldMk cId="342719385" sldId="263"/>
        </pc:sldMkLst>
        <pc:spChg chg="mod">
          <ac:chgData name="Ken McMillan" userId="a3f6edfface243fb" providerId="LiveId" clId="{300699B1-1E2C-7546-979C-237E609C76A4}" dt="2021-07-23T22:57:02.153" v="2504" actId="20577"/>
          <ac:spMkLst>
            <pc:docMk/>
            <pc:sldMk cId="342719385" sldId="263"/>
            <ac:spMk id="2" creationId="{7750EF97-F78A-574E-9A27-DB548D439407}"/>
          </ac:spMkLst>
        </pc:spChg>
        <pc:spChg chg="mod">
          <ac:chgData name="Ken McMillan" userId="a3f6edfface243fb" providerId="LiveId" clId="{300699B1-1E2C-7546-979C-237E609C76A4}" dt="2021-07-23T23:05:04.727" v="2870" actId="14100"/>
          <ac:spMkLst>
            <pc:docMk/>
            <pc:sldMk cId="342719385" sldId="263"/>
            <ac:spMk id="3" creationId="{55740E6B-9D60-B440-B8C6-14C1F9D20C81}"/>
          </ac:spMkLst>
        </pc:spChg>
        <pc:spChg chg="add mod">
          <ac:chgData name="Ken McMillan" userId="a3f6edfface243fb" providerId="LiveId" clId="{300699B1-1E2C-7546-979C-237E609C76A4}" dt="2021-07-23T23:06:07" v="3036" actId="114"/>
          <ac:spMkLst>
            <pc:docMk/>
            <pc:sldMk cId="342719385" sldId="263"/>
            <ac:spMk id="4" creationId="{B0FE0385-15EA-434F-8281-A8ED7A698D81}"/>
          </ac:spMkLst>
        </pc:spChg>
      </pc:sldChg>
      <pc:sldChg chg="modSp new mod modAnim">
        <pc:chgData name="Ken McMillan" userId="a3f6edfface243fb" providerId="LiveId" clId="{300699B1-1E2C-7546-979C-237E609C76A4}" dt="2021-08-25T21:42:32.992" v="9941"/>
        <pc:sldMkLst>
          <pc:docMk/>
          <pc:sldMk cId="3035797530" sldId="264"/>
        </pc:sldMkLst>
        <pc:spChg chg="mod">
          <ac:chgData name="Ken McMillan" userId="a3f6edfface243fb" providerId="LiveId" clId="{300699B1-1E2C-7546-979C-237E609C76A4}" dt="2021-07-23T23:24:29.009" v="3059" actId="20577"/>
          <ac:spMkLst>
            <pc:docMk/>
            <pc:sldMk cId="3035797530" sldId="264"/>
            <ac:spMk id="2" creationId="{9E49FC96-D44C-3F4E-9FAB-B3EE52E1B855}"/>
          </ac:spMkLst>
        </pc:spChg>
        <pc:spChg chg="mod">
          <ac:chgData name="Ken McMillan" userId="a3f6edfface243fb" providerId="LiveId" clId="{300699B1-1E2C-7546-979C-237E609C76A4}" dt="2021-07-23T23:30:47.619" v="3581" actId="20577"/>
          <ac:spMkLst>
            <pc:docMk/>
            <pc:sldMk cId="3035797530" sldId="264"/>
            <ac:spMk id="3" creationId="{4F37C534-3B64-7C43-AF24-B94881FE31C2}"/>
          </ac:spMkLst>
        </pc:spChg>
      </pc:sldChg>
      <pc:sldChg chg="addSp modSp new mod modAnim">
        <pc:chgData name="Ken McMillan" userId="a3f6edfface243fb" providerId="LiveId" clId="{300699B1-1E2C-7546-979C-237E609C76A4}" dt="2021-08-25T21:47:05.648" v="9947"/>
        <pc:sldMkLst>
          <pc:docMk/>
          <pc:sldMk cId="1842677028" sldId="265"/>
        </pc:sldMkLst>
        <pc:spChg chg="mod">
          <ac:chgData name="Ken McMillan" userId="a3f6edfface243fb" providerId="LiveId" clId="{300699B1-1E2C-7546-979C-237E609C76A4}" dt="2021-07-24T17:46:29.497" v="6934" actId="20577"/>
          <ac:spMkLst>
            <pc:docMk/>
            <pc:sldMk cId="1842677028" sldId="265"/>
            <ac:spMk id="2" creationId="{BA88E08B-E429-454C-BBC1-A0C506470657}"/>
          </ac:spMkLst>
        </pc:spChg>
        <pc:spChg chg="mod">
          <ac:chgData name="Ken McMillan" userId="a3f6edfface243fb" providerId="LiveId" clId="{300699B1-1E2C-7546-979C-237E609C76A4}" dt="2021-07-24T17:46:34.358" v="6935" actId="20577"/>
          <ac:spMkLst>
            <pc:docMk/>
            <pc:sldMk cId="1842677028" sldId="265"/>
            <ac:spMk id="3" creationId="{D9C6E132-F18D-8B44-9A49-05694C1314F7}"/>
          </ac:spMkLst>
        </pc:spChg>
        <pc:spChg chg="add mod">
          <ac:chgData name="Ken McMillan" userId="a3f6edfface243fb" providerId="LiveId" clId="{300699B1-1E2C-7546-979C-237E609C76A4}" dt="2021-07-23T23:42:14.461" v="3897" actId="14100"/>
          <ac:spMkLst>
            <pc:docMk/>
            <pc:sldMk cId="1842677028" sldId="265"/>
            <ac:spMk id="4" creationId="{AB3F2D11-051D-4746-982C-567F20B3506A}"/>
          </ac:spMkLst>
        </pc:spChg>
      </pc:sldChg>
      <pc:sldChg chg="addSp modSp new mod modAnim">
        <pc:chgData name="Ken McMillan" userId="a3f6edfface243fb" providerId="LiveId" clId="{300699B1-1E2C-7546-979C-237E609C76A4}" dt="2021-08-25T21:45:28.188" v="9944"/>
        <pc:sldMkLst>
          <pc:docMk/>
          <pc:sldMk cId="1011134459" sldId="266"/>
        </pc:sldMkLst>
        <pc:spChg chg="mod">
          <ac:chgData name="Ken McMillan" userId="a3f6edfface243fb" providerId="LiveId" clId="{300699B1-1E2C-7546-979C-237E609C76A4}" dt="2021-07-23T23:43:25.119" v="3920" actId="20577"/>
          <ac:spMkLst>
            <pc:docMk/>
            <pc:sldMk cId="1011134459" sldId="266"/>
            <ac:spMk id="2" creationId="{CAEEEE9E-FED7-2643-BCEA-CB0A086FC4B5}"/>
          </ac:spMkLst>
        </pc:spChg>
        <pc:spChg chg="mod">
          <ac:chgData name="Ken McMillan" userId="a3f6edfface243fb" providerId="LiveId" clId="{300699B1-1E2C-7546-979C-237E609C76A4}" dt="2021-07-23T23:45:49.842" v="4132" actId="14100"/>
          <ac:spMkLst>
            <pc:docMk/>
            <pc:sldMk cId="1011134459" sldId="266"/>
            <ac:spMk id="3" creationId="{608C301B-91C9-2944-9D5C-43A48C416EDE}"/>
          </ac:spMkLst>
        </pc:spChg>
        <pc:spChg chg="add mod">
          <ac:chgData name="Ken McMillan" userId="a3f6edfface243fb" providerId="LiveId" clId="{300699B1-1E2C-7546-979C-237E609C76A4}" dt="2021-07-23T23:47:39.725" v="4324" actId="1076"/>
          <ac:spMkLst>
            <pc:docMk/>
            <pc:sldMk cId="1011134459" sldId="266"/>
            <ac:spMk id="4" creationId="{BAA7B22E-2E06-BF47-9E30-5AA4E1691CFE}"/>
          </ac:spMkLst>
        </pc:spChg>
      </pc:sldChg>
      <pc:sldChg chg="modSp new del mod">
        <pc:chgData name="Ken McMillan" userId="a3f6edfface243fb" providerId="LiveId" clId="{300699B1-1E2C-7546-979C-237E609C76A4}" dt="2021-07-24T20:36:45.257" v="8179" actId="2696"/>
        <pc:sldMkLst>
          <pc:docMk/>
          <pc:sldMk cId="1024346186" sldId="267"/>
        </pc:sldMkLst>
        <pc:spChg chg="mod">
          <ac:chgData name="Ken McMillan" userId="a3f6edfface243fb" providerId="LiveId" clId="{300699B1-1E2C-7546-979C-237E609C76A4}" dt="2021-07-23T23:56:38.071" v="4384" actId="20577"/>
          <ac:spMkLst>
            <pc:docMk/>
            <pc:sldMk cId="1024346186" sldId="267"/>
            <ac:spMk id="2" creationId="{7D7C91BF-6369-AD4C-8ECF-9331D8C64382}"/>
          </ac:spMkLst>
        </pc:spChg>
        <pc:spChg chg="mod">
          <ac:chgData name="Ken McMillan" userId="a3f6edfface243fb" providerId="LiveId" clId="{300699B1-1E2C-7546-979C-237E609C76A4}" dt="2021-07-23T23:56:54.688" v="4414" actId="20577"/>
          <ac:spMkLst>
            <pc:docMk/>
            <pc:sldMk cId="1024346186" sldId="267"/>
            <ac:spMk id="3" creationId="{17C88009-E8BE-DB4C-B710-EAD9B660419A}"/>
          </ac:spMkLst>
        </pc:spChg>
      </pc:sldChg>
      <pc:sldChg chg="modSp new del mod">
        <pc:chgData name="Ken McMillan" userId="a3f6edfface243fb" providerId="LiveId" clId="{300699B1-1E2C-7546-979C-237E609C76A4}" dt="2021-07-24T20:36:45.257" v="8179" actId="2696"/>
        <pc:sldMkLst>
          <pc:docMk/>
          <pc:sldMk cId="2543566368" sldId="268"/>
        </pc:sldMkLst>
        <pc:spChg chg="mod">
          <ac:chgData name="Ken McMillan" userId="a3f6edfface243fb" providerId="LiveId" clId="{300699B1-1E2C-7546-979C-237E609C76A4}" dt="2021-07-23T23:57:16.368" v="4467" actId="20577"/>
          <ac:spMkLst>
            <pc:docMk/>
            <pc:sldMk cId="2543566368" sldId="268"/>
            <ac:spMk id="2" creationId="{407F6BDC-8406-9844-902C-F4E246538611}"/>
          </ac:spMkLst>
        </pc:spChg>
      </pc:sldChg>
      <pc:sldChg chg="modSp new mod modAnim">
        <pc:chgData name="Ken McMillan" userId="a3f6edfface243fb" providerId="LiveId" clId="{300699B1-1E2C-7546-979C-237E609C76A4}" dt="2021-07-24T18:55:28.565" v="8178"/>
        <pc:sldMkLst>
          <pc:docMk/>
          <pc:sldMk cId="588154308" sldId="269"/>
        </pc:sldMkLst>
        <pc:spChg chg="mod">
          <ac:chgData name="Ken McMillan" userId="a3f6edfface243fb" providerId="LiveId" clId="{300699B1-1E2C-7546-979C-237E609C76A4}" dt="2021-07-23T23:57:46.649" v="4490" actId="20577"/>
          <ac:spMkLst>
            <pc:docMk/>
            <pc:sldMk cId="588154308" sldId="269"/>
            <ac:spMk id="2" creationId="{CA814FA4-2F07-5144-ACF8-C3BF3D2D812D}"/>
          </ac:spMkLst>
        </pc:spChg>
        <pc:spChg chg="mod">
          <ac:chgData name="Ken McMillan" userId="a3f6edfface243fb" providerId="LiveId" clId="{300699B1-1E2C-7546-979C-237E609C76A4}" dt="2021-07-24T18:53:42.647" v="8174" actId="20577"/>
          <ac:spMkLst>
            <pc:docMk/>
            <pc:sldMk cId="588154308" sldId="269"/>
            <ac:spMk id="3" creationId="{E6A26430-D7C6-9B4F-B8E9-FF086AE3459D}"/>
          </ac:spMkLst>
        </pc:spChg>
      </pc:sldChg>
      <pc:sldChg chg="addSp modSp new mod modAnim">
        <pc:chgData name="Ken McMillan" userId="a3f6edfface243fb" providerId="LiveId" clId="{300699B1-1E2C-7546-979C-237E609C76A4}" dt="2021-08-25T21:49:09.585" v="9950"/>
        <pc:sldMkLst>
          <pc:docMk/>
          <pc:sldMk cId="2887558852" sldId="270"/>
        </pc:sldMkLst>
        <pc:spChg chg="mod">
          <ac:chgData name="Ken McMillan" userId="a3f6edfface243fb" providerId="LiveId" clId="{300699B1-1E2C-7546-979C-237E609C76A4}" dt="2021-07-24T00:00:02.957" v="4759" actId="20577"/>
          <ac:spMkLst>
            <pc:docMk/>
            <pc:sldMk cId="2887558852" sldId="270"/>
            <ac:spMk id="2" creationId="{2FA57CB6-43AB-7248-8A99-2650113ED6BE}"/>
          </ac:spMkLst>
        </pc:spChg>
        <pc:spChg chg="mod">
          <ac:chgData name="Ken McMillan" userId="a3f6edfface243fb" providerId="LiveId" clId="{300699B1-1E2C-7546-979C-237E609C76A4}" dt="2021-07-24T00:17:55.411" v="5355" actId="14100"/>
          <ac:spMkLst>
            <pc:docMk/>
            <pc:sldMk cId="2887558852" sldId="270"/>
            <ac:spMk id="3" creationId="{240795B6-B5E8-5342-9D78-B3A6AEB12684}"/>
          </ac:spMkLst>
        </pc:spChg>
        <pc:spChg chg="add mod">
          <ac:chgData name="Ken McMillan" userId="a3f6edfface243fb" providerId="LiveId" clId="{300699B1-1E2C-7546-979C-237E609C76A4}" dt="2021-07-24T00:18:16.276" v="5393" actId="20577"/>
          <ac:spMkLst>
            <pc:docMk/>
            <pc:sldMk cId="2887558852" sldId="270"/>
            <ac:spMk id="4" creationId="{1153AD70-C230-BA42-A95B-D2914F147434}"/>
          </ac:spMkLst>
        </pc:spChg>
      </pc:sldChg>
      <pc:sldChg chg="addSp modSp new mod modAnim">
        <pc:chgData name="Ken McMillan" userId="a3f6edfface243fb" providerId="LiveId" clId="{300699B1-1E2C-7546-979C-237E609C76A4}" dt="2021-07-24T01:03:37.446" v="5853"/>
        <pc:sldMkLst>
          <pc:docMk/>
          <pc:sldMk cId="4074342267" sldId="271"/>
        </pc:sldMkLst>
        <pc:spChg chg="mod">
          <ac:chgData name="Ken McMillan" userId="a3f6edfface243fb" providerId="LiveId" clId="{300699B1-1E2C-7546-979C-237E609C76A4}" dt="2021-07-24T00:00:29.149" v="4772" actId="20577"/>
          <ac:spMkLst>
            <pc:docMk/>
            <pc:sldMk cId="4074342267" sldId="271"/>
            <ac:spMk id="2" creationId="{297935C3-FFBB-BC4D-B13A-29A9126C9EBA}"/>
          </ac:spMkLst>
        </pc:spChg>
        <pc:spChg chg="mod">
          <ac:chgData name="Ken McMillan" userId="a3f6edfface243fb" providerId="LiveId" clId="{300699B1-1E2C-7546-979C-237E609C76A4}" dt="2021-07-24T01:02:08.625" v="5656" actId="20577"/>
          <ac:spMkLst>
            <pc:docMk/>
            <pc:sldMk cId="4074342267" sldId="271"/>
            <ac:spMk id="3" creationId="{29648149-082F-484C-812B-AA28950E38F7}"/>
          </ac:spMkLst>
        </pc:spChg>
        <pc:spChg chg="add mod">
          <ac:chgData name="Ken McMillan" userId="a3f6edfface243fb" providerId="LiveId" clId="{300699B1-1E2C-7546-979C-237E609C76A4}" dt="2021-07-24T00:54:51.178" v="5552"/>
          <ac:spMkLst>
            <pc:docMk/>
            <pc:sldMk cId="4074342267" sldId="271"/>
            <ac:spMk id="4" creationId="{5E72221F-485C-304B-8D7D-3FDF792479C0}"/>
          </ac:spMkLst>
        </pc:spChg>
        <pc:spChg chg="add mod">
          <ac:chgData name="Ken McMillan" userId="a3f6edfface243fb" providerId="LiveId" clId="{300699B1-1E2C-7546-979C-237E609C76A4}" dt="2021-07-24T00:54:51.178" v="5552"/>
          <ac:spMkLst>
            <pc:docMk/>
            <pc:sldMk cId="4074342267" sldId="271"/>
            <ac:spMk id="5" creationId="{6AA3F3EF-4E5E-C640-A6F8-8B60BCD8144A}"/>
          </ac:spMkLst>
        </pc:spChg>
        <pc:spChg chg="add mod">
          <ac:chgData name="Ken McMillan" userId="a3f6edfface243fb" providerId="LiveId" clId="{300699B1-1E2C-7546-979C-237E609C76A4}" dt="2021-07-24T00:54:51.178" v="5552"/>
          <ac:spMkLst>
            <pc:docMk/>
            <pc:sldMk cId="4074342267" sldId="271"/>
            <ac:spMk id="7" creationId="{623C1446-35C6-B942-A7F0-15DD7911E8A0}"/>
          </ac:spMkLst>
        </pc:spChg>
        <pc:spChg chg="add mod">
          <ac:chgData name="Ken McMillan" userId="a3f6edfface243fb" providerId="LiveId" clId="{300699B1-1E2C-7546-979C-237E609C76A4}" dt="2021-07-24T00:54:48.710" v="5550"/>
          <ac:spMkLst>
            <pc:docMk/>
            <pc:sldMk cId="4074342267" sldId="271"/>
            <ac:spMk id="8" creationId="{1EA59FBD-3629-4842-9426-70EF469A7024}"/>
          </ac:spMkLst>
        </pc:spChg>
        <pc:spChg chg="mod">
          <ac:chgData name="Ken McMillan" userId="a3f6edfface243fb" providerId="LiveId" clId="{300699B1-1E2C-7546-979C-237E609C76A4}" dt="2021-07-24T00:54:54.037" v="5553"/>
          <ac:spMkLst>
            <pc:docMk/>
            <pc:sldMk cId="4074342267" sldId="271"/>
            <ac:spMk id="10" creationId="{A4B82D2A-D6EE-D64B-B8E8-0EF9AFE3E6CE}"/>
          </ac:spMkLst>
        </pc:spChg>
        <pc:spChg chg="mod">
          <ac:chgData name="Ken McMillan" userId="a3f6edfface243fb" providerId="LiveId" clId="{300699B1-1E2C-7546-979C-237E609C76A4}" dt="2021-07-24T00:54:54.037" v="5553"/>
          <ac:spMkLst>
            <pc:docMk/>
            <pc:sldMk cId="4074342267" sldId="271"/>
            <ac:spMk id="11" creationId="{56E31671-BA09-434D-9B5C-CFC18A9A551C}"/>
          </ac:spMkLst>
        </pc:spChg>
        <pc:spChg chg="mod">
          <ac:chgData name="Ken McMillan" userId="a3f6edfface243fb" providerId="LiveId" clId="{300699B1-1E2C-7546-979C-237E609C76A4}" dt="2021-07-24T00:54:58.425" v="5555"/>
          <ac:spMkLst>
            <pc:docMk/>
            <pc:sldMk cId="4074342267" sldId="271"/>
            <ac:spMk id="13" creationId="{19D01D6C-77F2-3C4A-B4A6-8D2E7D51731C}"/>
          </ac:spMkLst>
        </pc:spChg>
        <pc:spChg chg="mod">
          <ac:chgData name="Ken McMillan" userId="a3f6edfface243fb" providerId="LiveId" clId="{300699B1-1E2C-7546-979C-237E609C76A4}" dt="2021-07-24T00:54:58.425" v="5555"/>
          <ac:spMkLst>
            <pc:docMk/>
            <pc:sldMk cId="4074342267" sldId="271"/>
            <ac:spMk id="14" creationId="{82A99115-2C11-EF4C-A528-48224FAC7EA4}"/>
          </ac:spMkLst>
        </pc:spChg>
        <pc:spChg chg="add mod">
          <ac:chgData name="Ken McMillan" userId="a3f6edfface243fb" providerId="LiveId" clId="{300699B1-1E2C-7546-979C-237E609C76A4}" dt="2021-07-24T00:57:10.102" v="5571" actId="207"/>
          <ac:spMkLst>
            <pc:docMk/>
            <pc:sldMk cId="4074342267" sldId="271"/>
            <ac:spMk id="19" creationId="{E8DFD4C1-8D23-E74E-BF51-938B51E8975A}"/>
          </ac:spMkLst>
        </pc:spChg>
        <pc:spChg chg="mod">
          <ac:chgData name="Ken McMillan" userId="a3f6edfface243fb" providerId="LiveId" clId="{300699B1-1E2C-7546-979C-237E609C76A4}" dt="2021-07-24T00:57:47.606" v="5577" actId="1076"/>
          <ac:spMkLst>
            <pc:docMk/>
            <pc:sldMk cId="4074342267" sldId="271"/>
            <ac:spMk id="23" creationId="{E6599C6C-1BCC-E947-831F-49146955F17A}"/>
          </ac:spMkLst>
        </pc:spChg>
        <pc:spChg chg="mod">
          <ac:chgData name="Ken McMillan" userId="a3f6edfface243fb" providerId="LiveId" clId="{300699B1-1E2C-7546-979C-237E609C76A4}" dt="2021-07-24T00:58:24.454" v="5583"/>
          <ac:spMkLst>
            <pc:docMk/>
            <pc:sldMk cId="4074342267" sldId="271"/>
            <ac:spMk id="26" creationId="{DA0419DE-1841-DC47-B95B-0E22EDD3121C}"/>
          </ac:spMkLst>
        </pc:spChg>
        <pc:spChg chg="add mod">
          <ac:chgData name="Ken McMillan" userId="a3f6edfface243fb" providerId="LiveId" clId="{300699B1-1E2C-7546-979C-237E609C76A4}" dt="2021-07-24T00:58:24.454" v="5583"/>
          <ac:spMkLst>
            <pc:docMk/>
            <pc:sldMk cId="4074342267" sldId="271"/>
            <ac:spMk id="27" creationId="{9415045C-8F27-FF4B-814C-2F2ED59A7DF3}"/>
          </ac:spMkLst>
        </pc:spChg>
        <pc:spChg chg="mod">
          <ac:chgData name="Ken McMillan" userId="a3f6edfface243fb" providerId="LiveId" clId="{300699B1-1E2C-7546-979C-237E609C76A4}" dt="2021-07-24T00:58:37.600" v="5588" actId="20577"/>
          <ac:spMkLst>
            <pc:docMk/>
            <pc:sldMk cId="4074342267" sldId="271"/>
            <ac:spMk id="30" creationId="{9F8F65EC-D803-AB4D-8535-0604B467A6F0}"/>
          </ac:spMkLst>
        </pc:spChg>
        <pc:spChg chg="mod">
          <ac:chgData name="Ken McMillan" userId="a3f6edfface243fb" providerId="LiveId" clId="{300699B1-1E2C-7546-979C-237E609C76A4}" dt="2021-07-24T01:00:26.565" v="5604" actId="207"/>
          <ac:spMkLst>
            <pc:docMk/>
            <pc:sldMk cId="4074342267" sldId="271"/>
            <ac:spMk id="33" creationId="{EA3A7281-86EA-524F-98F0-CD0C5C33094B}"/>
          </ac:spMkLst>
        </pc:spChg>
        <pc:spChg chg="mod">
          <ac:chgData name="Ken McMillan" userId="a3f6edfface243fb" providerId="LiveId" clId="{300699B1-1E2C-7546-979C-237E609C76A4}" dt="2021-07-24T01:00:31.912" v="5605" actId="207"/>
          <ac:spMkLst>
            <pc:docMk/>
            <pc:sldMk cId="4074342267" sldId="271"/>
            <ac:spMk id="36" creationId="{FAD43EB9-D7C9-4649-AC9A-4988329F8E8C}"/>
          </ac:spMkLst>
        </pc:spChg>
        <pc:spChg chg="add mod">
          <ac:chgData name="Ken McMillan" userId="a3f6edfface243fb" providerId="LiveId" clId="{300699B1-1E2C-7546-979C-237E609C76A4}" dt="2021-07-24T01:03:31.712" v="5852" actId="1076"/>
          <ac:spMkLst>
            <pc:docMk/>
            <pc:sldMk cId="4074342267" sldId="271"/>
            <ac:spMk id="37" creationId="{B677E348-4BA2-9A46-B40D-19060E601060}"/>
          </ac:spMkLst>
        </pc:spChg>
        <pc:grpChg chg="add mod">
          <ac:chgData name="Ken McMillan" userId="a3f6edfface243fb" providerId="LiveId" clId="{300699B1-1E2C-7546-979C-237E609C76A4}" dt="2021-07-24T00:55:07.173" v="5558" actId="1076"/>
          <ac:grpSpMkLst>
            <pc:docMk/>
            <pc:sldMk cId="4074342267" sldId="271"/>
            <ac:grpSpMk id="6" creationId="{5C9CA035-5FA4-474E-9341-912A9B11B229}"/>
          </ac:grpSpMkLst>
        </pc:grpChg>
        <pc:grpChg chg="add mod">
          <ac:chgData name="Ken McMillan" userId="a3f6edfface243fb" providerId="LiveId" clId="{300699B1-1E2C-7546-979C-237E609C76A4}" dt="2021-07-24T00:55:07.173" v="5558" actId="1076"/>
          <ac:grpSpMkLst>
            <pc:docMk/>
            <pc:sldMk cId="4074342267" sldId="271"/>
            <ac:grpSpMk id="9" creationId="{22C064DF-F13F-BD45-BCD4-317CE34E2F51}"/>
          </ac:grpSpMkLst>
        </pc:grpChg>
        <pc:grpChg chg="add mod">
          <ac:chgData name="Ken McMillan" userId="a3f6edfface243fb" providerId="LiveId" clId="{300699B1-1E2C-7546-979C-237E609C76A4}" dt="2021-07-24T00:55:07.173" v="5558" actId="1076"/>
          <ac:grpSpMkLst>
            <pc:docMk/>
            <pc:sldMk cId="4074342267" sldId="271"/>
            <ac:grpSpMk id="12" creationId="{0BAACA05-8475-3442-9D03-4D535F7170BE}"/>
          </ac:grpSpMkLst>
        </pc:grpChg>
        <pc:grpChg chg="add">
          <ac:chgData name="Ken McMillan" userId="a3f6edfface243fb" providerId="LiveId" clId="{300699B1-1E2C-7546-979C-237E609C76A4}" dt="2021-07-24T00:55:20.243" v="5559" actId="164"/>
          <ac:grpSpMkLst>
            <pc:docMk/>
            <pc:sldMk cId="4074342267" sldId="271"/>
            <ac:grpSpMk id="15" creationId="{F671EA58-8D95-4B46-B759-3262393E9B32}"/>
          </ac:grpSpMkLst>
        </pc:grpChg>
        <pc:grpChg chg="add">
          <ac:chgData name="Ken McMillan" userId="a3f6edfface243fb" providerId="LiveId" clId="{300699B1-1E2C-7546-979C-237E609C76A4}" dt="2021-07-24T00:57:21.043" v="5573" actId="164"/>
          <ac:grpSpMkLst>
            <pc:docMk/>
            <pc:sldMk cId="4074342267" sldId="271"/>
            <ac:grpSpMk id="20" creationId="{0F081B1E-293A-244C-89E0-39BEAF7EB1EF}"/>
          </ac:grpSpMkLst>
        </pc:grpChg>
        <pc:grpChg chg="add mod">
          <ac:chgData name="Ken McMillan" userId="a3f6edfface243fb" providerId="LiveId" clId="{300699B1-1E2C-7546-979C-237E609C76A4}" dt="2021-07-24T00:57:41.926" v="5576" actId="1076"/>
          <ac:grpSpMkLst>
            <pc:docMk/>
            <pc:sldMk cId="4074342267" sldId="271"/>
            <ac:grpSpMk id="21" creationId="{3CEE7DEE-8A50-CA4D-8EFE-64FB6F763F2B}"/>
          </ac:grpSpMkLst>
        </pc:grpChg>
        <pc:grpChg chg="add mod">
          <ac:chgData name="Ken McMillan" userId="a3f6edfface243fb" providerId="LiveId" clId="{300699B1-1E2C-7546-979C-237E609C76A4}" dt="2021-07-24T00:58:24.454" v="5583"/>
          <ac:grpSpMkLst>
            <pc:docMk/>
            <pc:sldMk cId="4074342267" sldId="271"/>
            <ac:grpSpMk id="24" creationId="{73A35771-8548-854F-8809-7147146418CB}"/>
          </ac:grpSpMkLst>
        </pc:grpChg>
        <pc:grpChg chg="add mod">
          <ac:chgData name="Ken McMillan" userId="a3f6edfface243fb" providerId="LiveId" clId="{300699B1-1E2C-7546-979C-237E609C76A4}" dt="2021-07-24T00:58:32.366" v="5585" actId="1076"/>
          <ac:grpSpMkLst>
            <pc:docMk/>
            <pc:sldMk cId="4074342267" sldId="271"/>
            <ac:grpSpMk id="28" creationId="{CF6C2081-1418-4C47-B9D8-0E7B2791E737}"/>
          </ac:grpSpMkLst>
        </pc:grpChg>
        <pc:grpChg chg="add mod">
          <ac:chgData name="Ken McMillan" userId="a3f6edfface243fb" providerId="LiveId" clId="{300699B1-1E2C-7546-979C-237E609C76A4}" dt="2021-07-24T00:59:20.598" v="5592" actId="1076"/>
          <ac:grpSpMkLst>
            <pc:docMk/>
            <pc:sldMk cId="4074342267" sldId="271"/>
            <ac:grpSpMk id="31" creationId="{B75C6C80-352E-0446-BA20-E8FE83451DCF}"/>
          </ac:grpSpMkLst>
        </pc:grpChg>
        <pc:grpChg chg="add mod">
          <ac:chgData name="Ken McMillan" userId="a3f6edfface243fb" providerId="LiveId" clId="{300699B1-1E2C-7546-979C-237E609C76A4}" dt="2021-07-24T00:59:51.599" v="5599" actId="1076"/>
          <ac:grpSpMkLst>
            <pc:docMk/>
            <pc:sldMk cId="4074342267" sldId="271"/>
            <ac:grpSpMk id="34" creationId="{E9665CE1-8D02-8647-8EC3-5D0FFE548E5B}"/>
          </ac:grpSpMkLst>
        </pc:grpChg>
        <pc:cxnChg chg="add mod">
          <ac:chgData name="Ken McMillan" userId="a3f6edfface243fb" providerId="LiveId" clId="{300699B1-1E2C-7546-979C-237E609C76A4}" dt="2021-07-24T00:57:15.421" v="5572" actId="208"/>
          <ac:cxnSpMkLst>
            <pc:docMk/>
            <pc:sldMk cId="4074342267" sldId="271"/>
            <ac:cxnSpMk id="17" creationId="{8C1F1C02-0374-DD47-8CF5-49B24CFFBB9D}"/>
          </ac:cxnSpMkLst>
        </pc:cxnChg>
        <pc:cxnChg chg="mod">
          <ac:chgData name="Ken McMillan" userId="a3f6edfface243fb" providerId="LiveId" clId="{300699B1-1E2C-7546-979C-237E609C76A4}" dt="2021-07-24T00:57:31.975" v="5575"/>
          <ac:cxnSpMkLst>
            <pc:docMk/>
            <pc:sldMk cId="4074342267" sldId="271"/>
            <ac:cxnSpMk id="22" creationId="{BC4B85D6-BEA6-824A-8715-8CE9F570B95B}"/>
          </ac:cxnSpMkLst>
        </pc:cxnChg>
        <pc:cxnChg chg="mod">
          <ac:chgData name="Ken McMillan" userId="a3f6edfface243fb" providerId="LiveId" clId="{300699B1-1E2C-7546-979C-237E609C76A4}" dt="2021-07-24T00:58:24.454" v="5583"/>
          <ac:cxnSpMkLst>
            <pc:docMk/>
            <pc:sldMk cId="4074342267" sldId="271"/>
            <ac:cxnSpMk id="25" creationId="{01A551CE-2F9E-364F-8564-BC6F2FF32120}"/>
          </ac:cxnSpMkLst>
        </pc:cxnChg>
        <pc:cxnChg chg="mod">
          <ac:chgData name="Ken McMillan" userId="a3f6edfface243fb" providerId="LiveId" clId="{300699B1-1E2C-7546-979C-237E609C76A4}" dt="2021-07-24T00:58:28.289" v="5584"/>
          <ac:cxnSpMkLst>
            <pc:docMk/>
            <pc:sldMk cId="4074342267" sldId="271"/>
            <ac:cxnSpMk id="29" creationId="{B18DA97C-07AB-5E4A-B4DD-7E026399045E}"/>
          </ac:cxnSpMkLst>
        </pc:cxnChg>
        <pc:cxnChg chg="mod">
          <ac:chgData name="Ken McMillan" userId="a3f6edfface243fb" providerId="LiveId" clId="{300699B1-1E2C-7546-979C-237E609C76A4}" dt="2021-07-24T01:00:39.136" v="5606" actId="208"/>
          <ac:cxnSpMkLst>
            <pc:docMk/>
            <pc:sldMk cId="4074342267" sldId="271"/>
            <ac:cxnSpMk id="32" creationId="{33668B49-21B5-AA4F-A719-B81C09A370FE}"/>
          </ac:cxnSpMkLst>
        </pc:cxnChg>
        <pc:cxnChg chg="mod">
          <ac:chgData name="Ken McMillan" userId="a3f6edfface243fb" providerId="LiveId" clId="{300699B1-1E2C-7546-979C-237E609C76A4}" dt="2021-07-24T01:00:45.243" v="5607" actId="208"/>
          <ac:cxnSpMkLst>
            <pc:docMk/>
            <pc:sldMk cId="4074342267" sldId="271"/>
            <ac:cxnSpMk id="35" creationId="{5CBAD057-05F9-6247-BFBB-7BB88552A144}"/>
          </ac:cxnSpMkLst>
        </pc:cxnChg>
      </pc:sldChg>
      <pc:sldChg chg="modSp new mod modAnim">
        <pc:chgData name="Ken McMillan" userId="a3f6edfface243fb" providerId="LiveId" clId="{300699B1-1E2C-7546-979C-237E609C76A4}" dt="2021-10-16T19:03:26.579" v="10169" actId="20577"/>
        <pc:sldMkLst>
          <pc:docMk/>
          <pc:sldMk cId="2809991338" sldId="272"/>
        </pc:sldMkLst>
        <pc:spChg chg="mod">
          <ac:chgData name="Ken McMillan" userId="a3f6edfface243fb" providerId="LiveId" clId="{300699B1-1E2C-7546-979C-237E609C76A4}" dt="2021-07-24T01:11:23.360" v="5868" actId="20577"/>
          <ac:spMkLst>
            <pc:docMk/>
            <pc:sldMk cId="2809991338" sldId="272"/>
            <ac:spMk id="2" creationId="{4EDE71DE-E321-9F4F-A409-883A85E8FFF5}"/>
          </ac:spMkLst>
        </pc:spChg>
        <pc:spChg chg="mod">
          <ac:chgData name="Ken McMillan" userId="a3f6edfface243fb" providerId="LiveId" clId="{300699B1-1E2C-7546-979C-237E609C76A4}" dt="2021-10-16T19:03:26.579" v="10169" actId="20577"/>
          <ac:spMkLst>
            <pc:docMk/>
            <pc:sldMk cId="2809991338" sldId="272"/>
            <ac:spMk id="3" creationId="{D94A93DE-8EEA-8A40-B79E-1690CE3DD0B6}"/>
          </ac:spMkLst>
        </pc:spChg>
      </pc:sldChg>
      <pc:sldChg chg="modSp new del mod">
        <pc:chgData name="Ken McMillan" userId="a3f6edfface243fb" providerId="LiveId" clId="{300699B1-1E2C-7546-979C-237E609C76A4}" dt="2021-07-24T20:36:45.257" v="8179" actId="2696"/>
        <pc:sldMkLst>
          <pc:docMk/>
          <pc:sldMk cId="800225584" sldId="273"/>
        </pc:sldMkLst>
        <pc:spChg chg="mod">
          <ac:chgData name="Ken McMillan" userId="a3f6edfface243fb" providerId="LiveId" clId="{300699B1-1E2C-7546-979C-237E609C76A4}" dt="2021-07-24T00:00:55.959" v="4815" actId="20577"/>
          <ac:spMkLst>
            <pc:docMk/>
            <pc:sldMk cId="800225584" sldId="273"/>
            <ac:spMk id="2" creationId="{F0679B43-8D6C-D749-9C5C-6C10ADC09E60}"/>
          </ac:spMkLst>
        </pc:spChg>
      </pc:sldChg>
      <pc:sldChg chg="addSp modSp new mod modAnim">
        <pc:chgData name="Ken McMillan" userId="a3f6edfface243fb" providerId="LiveId" clId="{300699B1-1E2C-7546-979C-237E609C76A4}" dt="2021-08-25T21:57:22.864" v="9975" actId="20577"/>
        <pc:sldMkLst>
          <pc:docMk/>
          <pc:sldMk cId="3405286243" sldId="274"/>
        </pc:sldMkLst>
        <pc:spChg chg="mod">
          <ac:chgData name="Ken McMillan" userId="a3f6edfface243fb" providerId="LiveId" clId="{300699B1-1E2C-7546-979C-237E609C76A4}" dt="2021-07-24T01:16:13.432" v="6096" actId="20577"/>
          <ac:spMkLst>
            <pc:docMk/>
            <pc:sldMk cId="3405286243" sldId="274"/>
            <ac:spMk id="2" creationId="{18AE802F-FA7F-7147-9293-7CD3AAD30CA5}"/>
          </ac:spMkLst>
        </pc:spChg>
        <pc:spChg chg="mod">
          <ac:chgData name="Ken McMillan" userId="a3f6edfface243fb" providerId="LiveId" clId="{300699B1-1E2C-7546-979C-237E609C76A4}" dt="2021-08-25T21:57:22.864" v="9975" actId="20577"/>
          <ac:spMkLst>
            <pc:docMk/>
            <pc:sldMk cId="3405286243" sldId="274"/>
            <ac:spMk id="3" creationId="{FBF1845F-B6B5-D14F-9482-178E41916C31}"/>
          </ac:spMkLst>
        </pc:spChg>
        <pc:spChg chg="add mod">
          <ac:chgData name="Ken McMillan" userId="a3f6edfface243fb" providerId="LiveId" clId="{300699B1-1E2C-7546-979C-237E609C76A4}" dt="2021-07-24T01:22:06.995" v="6311" actId="1076"/>
          <ac:spMkLst>
            <pc:docMk/>
            <pc:sldMk cId="3405286243" sldId="274"/>
            <ac:spMk id="4" creationId="{95E70635-7EB3-B74B-BCDF-C54C2FFB1A39}"/>
          </ac:spMkLst>
        </pc:spChg>
        <pc:spChg chg="add mod">
          <ac:chgData name="Ken McMillan" userId="a3f6edfface243fb" providerId="LiveId" clId="{300699B1-1E2C-7546-979C-237E609C76A4}" dt="2021-07-24T01:22:38.107" v="6318" actId="1076"/>
          <ac:spMkLst>
            <pc:docMk/>
            <pc:sldMk cId="3405286243" sldId="274"/>
            <ac:spMk id="5" creationId="{AFFE5A5F-EEB8-8449-A1EE-034123118361}"/>
          </ac:spMkLst>
        </pc:spChg>
        <pc:spChg chg="add mod">
          <ac:chgData name="Ken McMillan" userId="a3f6edfface243fb" providerId="LiveId" clId="{300699B1-1E2C-7546-979C-237E609C76A4}" dt="2021-07-24T01:22:34.459" v="6317" actId="1076"/>
          <ac:spMkLst>
            <pc:docMk/>
            <pc:sldMk cId="3405286243" sldId="274"/>
            <ac:spMk id="6" creationId="{39D911EB-EF62-4442-86DB-40D559923128}"/>
          </ac:spMkLst>
        </pc:spChg>
        <pc:spChg chg="add mod">
          <ac:chgData name="Ken McMillan" userId="a3f6edfface243fb" providerId="LiveId" clId="{300699B1-1E2C-7546-979C-237E609C76A4}" dt="2021-07-24T01:22:47.115" v="6322" actId="1076"/>
          <ac:spMkLst>
            <pc:docMk/>
            <pc:sldMk cId="3405286243" sldId="274"/>
            <ac:spMk id="7" creationId="{E4CA0172-F0B4-F245-97C5-CFF60A82E09C}"/>
          </ac:spMkLst>
        </pc:spChg>
        <pc:spChg chg="add mod">
          <ac:chgData name="Ken McMillan" userId="a3f6edfface243fb" providerId="LiveId" clId="{300699B1-1E2C-7546-979C-237E609C76A4}" dt="2021-07-24T01:22:53.067" v="6324" actId="1076"/>
          <ac:spMkLst>
            <pc:docMk/>
            <pc:sldMk cId="3405286243" sldId="274"/>
            <ac:spMk id="8" creationId="{6C6D3C5D-DA6C-8A4D-97CA-5A9DB3748F50}"/>
          </ac:spMkLst>
        </pc:spChg>
        <pc:spChg chg="add mod">
          <ac:chgData name="Ken McMillan" userId="a3f6edfface243fb" providerId="LiveId" clId="{300699B1-1E2C-7546-979C-237E609C76A4}" dt="2021-07-24T01:22:56.883" v="6326" actId="1076"/>
          <ac:spMkLst>
            <pc:docMk/>
            <pc:sldMk cId="3405286243" sldId="274"/>
            <ac:spMk id="9" creationId="{59ADD597-34EB-324A-960A-C934811E9BE2}"/>
          </ac:spMkLst>
        </pc:spChg>
        <pc:spChg chg="add mod">
          <ac:chgData name="Ken McMillan" userId="a3f6edfface243fb" providerId="LiveId" clId="{300699B1-1E2C-7546-979C-237E609C76A4}" dt="2021-07-24T01:23:07.883" v="6330" actId="1076"/>
          <ac:spMkLst>
            <pc:docMk/>
            <pc:sldMk cId="3405286243" sldId="274"/>
            <ac:spMk id="10" creationId="{838815A7-B567-0949-889F-1761B0A306FC}"/>
          </ac:spMkLst>
        </pc:spChg>
        <pc:spChg chg="add mod">
          <ac:chgData name="Ken McMillan" userId="a3f6edfface243fb" providerId="LiveId" clId="{300699B1-1E2C-7546-979C-237E609C76A4}" dt="2021-07-24T01:23:16.635" v="6332" actId="1076"/>
          <ac:spMkLst>
            <pc:docMk/>
            <pc:sldMk cId="3405286243" sldId="274"/>
            <ac:spMk id="11" creationId="{FD168B76-6BA3-E041-96EF-9DB5067BC55E}"/>
          </ac:spMkLst>
        </pc:spChg>
        <pc:spChg chg="add mod">
          <ac:chgData name="Ken McMillan" userId="a3f6edfface243fb" providerId="LiveId" clId="{300699B1-1E2C-7546-979C-237E609C76A4}" dt="2021-07-24T01:23:57.252" v="6339" actId="1076"/>
          <ac:spMkLst>
            <pc:docMk/>
            <pc:sldMk cId="3405286243" sldId="274"/>
            <ac:spMk id="12" creationId="{13DD02A9-3D99-2F40-931D-D536AA23D2B9}"/>
          </ac:spMkLst>
        </pc:spChg>
        <pc:spChg chg="add mod">
          <ac:chgData name="Ken McMillan" userId="a3f6edfface243fb" providerId="LiveId" clId="{300699B1-1E2C-7546-979C-237E609C76A4}" dt="2021-07-24T01:23:31.964" v="6336" actId="1076"/>
          <ac:spMkLst>
            <pc:docMk/>
            <pc:sldMk cId="3405286243" sldId="274"/>
            <ac:spMk id="13" creationId="{F38EB732-03DB-0B4B-A881-1B71E3B215C9}"/>
          </ac:spMkLst>
        </pc:spChg>
        <pc:spChg chg="add mod">
          <ac:chgData name="Ken McMillan" userId="a3f6edfface243fb" providerId="LiveId" clId="{300699B1-1E2C-7546-979C-237E609C76A4}" dt="2021-07-24T01:23:39.996" v="6338" actId="1076"/>
          <ac:spMkLst>
            <pc:docMk/>
            <pc:sldMk cId="3405286243" sldId="274"/>
            <ac:spMk id="14" creationId="{B3E03EB1-A4B5-8B4C-A0AD-2226239D515A}"/>
          </ac:spMkLst>
        </pc:spChg>
        <pc:spChg chg="add mod">
          <ac:chgData name="Ken McMillan" userId="a3f6edfface243fb" providerId="LiveId" clId="{300699B1-1E2C-7546-979C-237E609C76A4}" dt="2021-07-24T01:24:07.508" v="6341" actId="1076"/>
          <ac:spMkLst>
            <pc:docMk/>
            <pc:sldMk cId="3405286243" sldId="274"/>
            <ac:spMk id="15" creationId="{3AC6AA28-D815-6F4F-A318-60DF4D007A59}"/>
          </ac:spMkLst>
        </pc:spChg>
        <pc:spChg chg="add mod">
          <ac:chgData name="Ken McMillan" userId="a3f6edfface243fb" providerId="LiveId" clId="{300699B1-1E2C-7546-979C-237E609C76A4}" dt="2021-07-24T01:24:11.836" v="6343" actId="1076"/>
          <ac:spMkLst>
            <pc:docMk/>
            <pc:sldMk cId="3405286243" sldId="274"/>
            <ac:spMk id="16" creationId="{2719A05E-C88C-7E4E-BDE1-EFA00F5AC03F}"/>
          </ac:spMkLst>
        </pc:spChg>
        <pc:spChg chg="add mod">
          <ac:chgData name="Ken McMillan" userId="a3f6edfface243fb" providerId="LiveId" clId="{300699B1-1E2C-7546-979C-237E609C76A4}" dt="2021-07-24T01:26:31.643" v="6443" actId="20577"/>
          <ac:spMkLst>
            <pc:docMk/>
            <pc:sldMk cId="3405286243" sldId="274"/>
            <ac:spMk id="17" creationId="{07B127B0-DEB8-0346-8EB2-7CAD2196E217}"/>
          </ac:spMkLst>
        </pc:spChg>
        <pc:spChg chg="add mod">
          <ac:chgData name="Ken McMillan" userId="a3f6edfface243fb" providerId="LiveId" clId="{300699B1-1E2C-7546-979C-237E609C76A4}" dt="2021-07-24T01:25:22.917" v="6417" actId="1076"/>
          <ac:spMkLst>
            <pc:docMk/>
            <pc:sldMk cId="3405286243" sldId="274"/>
            <ac:spMk id="18" creationId="{3036C0D6-B8B2-BF49-90BE-E87B603B7D2D}"/>
          </ac:spMkLst>
        </pc:spChg>
        <pc:spChg chg="add mod">
          <ac:chgData name="Ken McMillan" userId="a3f6edfface243fb" providerId="LiveId" clId="{300699B1-1E2C-7546-979C-237E609C76A4}" dt="2021-07-24T01:25:49.348" v="6430" actId="20577"/>
          <ac:spMkLst>
            <pc:docMk/>
            <pc:sldMk cId="3405286243" sldId="274"/>
            <ac:spMk id="22" creationId="{68E48752-A77D-F142-BC76-2202597FC2E5}"/>
          </ac:spMkLst>
        </pc:spChg>
        <pc:spChg chg="add mod">
          <ac:chgData name="Ken McMillan" userId="a3f6edfface243fb" providerId="LiveId" clId="{300699B1-1E2C-7546-979C-237E609C76A4}" dt="2021-07-24T01:27:01.179" v="6453" actId="1076"/>
          <ac:spMkLst>
            <pc:docMk/>
            <pc:sldMk cId="3405286243" sldId="274"/>
            <ac:spMk id="24" creationId="{96172EC1-5D63-1249-A17F-9FEEE5D25977}"/>
          </ac:spMkLst>
        </pc:spChg>
        <pc:spChg chg="add mod">
          <ac:chgData name="Ken McMillan" userId="a3f6edfface243fb" providerId="LiveId" clId="{300699B1-1E2C-7546-979C-237E609C76A4}" dt="2021-07-24T01:27:05.475" v="6455" actId="1076"/>
          <ac:spMkLst>
            <pc:docMk/>
            <pc:sldMk cId="3405286243" sldId="274"/>
            <ac:spMk id="25" creationId="{D9C14A6E-DF26-0247-9159-E07D7639B9E3}"/>
          </ac:spMkLst>
        </pc:spChg>
        <pc:spChg chg="add mod">
          <ac:chgData name="Ken McMillan" userId="a3f6edfface243fb" providerId="LiveId" clId="{300699B1-1E2C-7546-979C-237E609C76A4}" dt="2021-07-24T01:27:10.147" v="6457" actId="1076"/>
          <ac:spMkLst>
            <pc:docMk/>
            <pc:sldMk cId="3405286243" sldId="274"/>
            <ac:spMk id="26" creationId="{A0EBE764-9405-C146-ADD7-2F4DDB262150}"/>
          </ac:spMkLst>
        </pc:spChg>
        <pc:spChg chg="add mod">
          <ac:chgData name="Ken McMillan" userId="a3f6edfface243fb" providerId="LiveId" clId="{300699B1-1E2C-7546-979C-237E609C76A4}" dt="2021-07-24T01:43:30.447" v="6510" actId="20577"/>
          <ac:spMkLst>
            <pc:docMk/>
            <pc:sldMk cId="3405286243" sldId="274"/>
            <ac:spMk id="27" creationId="{9EC2B018-362F-494E-94C1-A92AEB0DDBBA}"/>
          </ac:spMkLst>
        </pc:spChg>
        <pc:grpChg chg="add">
          <ac:chgData name="Ken McMillan" userId="a3f6edfface243fb" providerId="LiveId" clId="{300699B1-1E2C-7546-979C-237E609C76A4}" dt="2021-07-24T01:26:15.289" v="6432" actId="164"/>
          <ac:grpSpMkLst>
            <pc:docMk/>
            <pc:sldMk cId="3405286243" sldId="274"/>
            <ac:grpSpMk id="23" creationId="{62B46B7E-77CC-1148-8211-9118A69044CB}"/>
          </ac:grpSpMkLst>
        </pc:grpChg>
        <pc:cxnChg chg="add mod">
          <ac:chgData name="Ken McMillan" userId="a3f6edfface243fb" providerId="LiveId" clId="{300699B1-1E2C-7546-979C-237E609C76A4}" dt="2021-07-24T01:25:30.326" v="6418" actId="208"/>
          <ac:cxnSpMkLst>
            <pc:docMk/>
            <pc:sldMk cId="3405286243" sldId="274"/>
            <ac:cxnSpMk id="20" creationId="{8D10F69E-7276-F44B-8C00-99CFDF9E4B65}"/>
          </ac:cxnSpMkLst>
        </pc:cxnChg>
      </pc:sldChg>
      <pc:sldChg chg="addSp modSp new mod modAnim">
        <pc:chgData name="Ken McMillan" userId="a3f6edfface243fb" providerId="LiveId" clId="{300699B1-1E2C-7546-979C-237E609C76A4}" dt="2021-08-25T21:59:11.133" v="9978"/>
        <pc:sldMkLst>
          <pc:docMk/>
          <pc:sldMk cId="3734278527" sldId="275"/>
        </pc:sldMkLst>
        <pc:spChg chg="mod">
          <ac:chgData name="Ken McMillan" userId="a3f6edfface243fb" providerId="LiveId" clId="{300699B1-1E2C-7546-979C-237E609C76A4}" dt="2021-07-24T01:44:31.802" v="6537" actId="20577"/>
          <ac:spMkLst>
            <pc:docMk/>
            <pc:sldMk cId="3734278527" sldId="275"/>
            <ac:spMk id="2" creationId="{E3C791B6-3928-6441-8880-0E3D021EA453}"/>
          </ac:spMkLst>
        </pc:spChg>
        <pc:spChg chg="mod">
          <ac:chgData name="Ken McMillan" userId="a3f6edfface243fb" providerId="LiveId" clId="{300699B1-1E2C-7546-979C-237E609C76A4}" dt="2021-07-24T01:53:19.874" v="6817" actId="14100"/>
          <ac:spMkLst>
            <pc:docMk/>
            <pc:sldMk cId="3734278527" sldId="275"/>
            <ac:spMk id="3" creationId="{737F5BD4-2327-AB4B-8852-A2EF9E138767}"/>
          </ac:spMkLst>
        </pc:spChg>
        <pc:spChg chg="add mod">
          <ac:chgData name="Ken McMillan" userId="a3f6edfface243fb" providerId="LiveId" clId="{300699B1-1E2C-7546-979C-237E609C76A4}" dt="2021-07-24T01:54:02.501" v="6925" actId="114"/>
          <ac:spMkLst>
            <pc:docMk/>
            <pc:sldMk cId="3734278527" sldId="275"/>
            <ac:spMk id="4" creationId="{B018530C-BD61-D146-B310-41DB498C3355}"/>
          </ac:spMkLst>
        </pc:spChg>
      </pc:sldChg>
      <pc:sldChg chg="addSp modSp new mod modAnim">
        <pc:chgData name="Ken McMillan" userId="a3f6edfface243fb" providerId="LiveId" clId="{300699B1-1E2C-7546-979C-237E609C76A4}" dt="2021-08-25T21:16:55.658" v="9935" actId="20577"/>
        <pc:sldMkLst>
          <pc:docMk/>
          <pc:sldMk cId="1088495795" sldId="276"/>
        </pc:sldMkLst>
        <pc:spChg chg="mod">
          <ac:chgData name="Ken McMillan" userId="a3f6edfface243fb" providerId="LiveId" clId="{300699B1-1E2C-7546-979C-237E609C76A4}" dt="2021-07-24T18:12:45.145" v="7445" actId="20577"/>
          <ac:spMkLst>
            <pc:docMk/>
            <pc:sldMk cId="1088495795" sldId="276"/>
            <ac:spMk id="2" creationId="{7AF1E7ED-5512-FF4A-A160-415B93BC9C39}"/>
          </ac:spMkLst>
        </pc:spChg>
        <pc:spChg chg="mod">
          <ac:chgData name="Ken McMillan" userId="a3f6edfface243fb" providerId="LiveId" clId="{300699B1-1E2C-7546-979C-237E609C76A4}" dt="2021-08-25T21:16:55.658" v="9935" actId="20577"/>
          <ac:spMkLst>
            <pc:docMk/>
            <pc:sldMk cId="1088495795" sldId="276"/>
            <ac:spMk id="3" creationId="{C16B722D-A021-4342-AB14-147BB3E1D53C}"/>
          </ac:spMkLst>
        </pc:spChg>
        <pc:spChg chg="add mod">
          <ac:chgData name="Ken McMillan" userId="a3f6edfface243fb" providerId="LiveId" clId="{300699B1-1E2C-7546-979C-237E609C76A4}" dt="2021-07-24T18:12:36.064" v="7444" actId="20577"/>
          <ac:spMkLst>
            <pc:docMk/>
            <pc:sldMk cId="1088495795" sldId="276"/>
            <ac:spMk id="4" creationId="{4AD1A149-D67B-3D43-8EEC-E392163E8719}"/>
          </ac:spMkLst>
        </pc:spChg>
      </pc:sldChg>
      <pc:sldChg chg="addSp modSp new mod">
        <pc:chgData name="Ken McMillan" userId="a3f6edfface243fb" providerId="LiveId" clId="{300699B1-1E2C-7546-979C-237E609C76A4}" dt="2021-07-24T20:58:42.080" v="9150" actId="20577"/>
        <pc:sldMkLst>
          <pc:docMk/>
          <pc:sldMk cId="4137791944" sldId="277"/>
        </pc:sldMkLst>
        <pc:spChg chg="mod">
          <ac:chgData name="Ken McMillan" userId="a3f6edfface243fb" providerId="LiveId" clId="{300699B1-1E2C-7546-979C-237E609C76A4}" dt="2021-07-24T18:35:57.688" v="7593" actId="20577"/>
          <ac:spMkLst>
            <pc:docMk/>
            <pc:sldMk cId="4137791944" sldId="277"/>
            <ac:spMk id="2" creationId="{1F7A99A6-F733-A248-A3CF-CBEE0200153D}"/>
          </ac:spMkLst>
        </pc:spChg>
        <pc:spChg chg="mod">
          <ac:chgData name="Ken McMillan" userId="a3f6edfface243fb" providerId="LiveId" clId="{300699B1-1E2C-7546-979C-237E609C76A4}" dt="2021-07-24T18:40:41.313" v="8094" actId="20577"/>
          <ac:spMkLst>
            <pc:docMk/>
            <pc:sldMk cId="4137791944" sldId="277"/>
            <ac:spMk id="3" creationId="{83A906F1-023B-754A-92DF-90CDEEEC7E88}"/>
          </ac:spMkLst>
        </pc:spChg>
        <pc:spChg chg="add mod">
          <ac:chgData name="Ken McMillan" userId="a3f6edfface243fb" providerId="LiveId" clId="{300699B1-1E2C-7546-979C-237E609C76A4}" dt="2021-07-24T20:58:42.080" v="9150" actId="20577"/>
          <ac:spMkLst>
            <pc:docMk/>
            <pc:sldMk cId="4137791944" sldId="277"/>
            <ac:spMk id="4" creationId="{5B0CFCD4-D6D3-FF48-B36B-9B41EDA58A69}"/>
          </ac:spMkLst>
        </pc:spChg>
      </pc:sldChg>
      <pc:sldChg chg="modSp new mod modAnim">
        <pc:chgData name="Ken McMillan" userId="a3f6edfface243fb" providerId="LiveId" clId="{300699B1-1E2C-7546-979C-237E609C76A4}" dt="2021-08-25T22:01:12.102" v="9980"/>
        <pc:sldMkLst>
          <pc:docMk/>
          <pc:sldMk cId="1120240460" sldId="278"/>
        </pc:sldMkLst>
        <pc:spChg chg="mod">
          <ac:chgData name="Ken McMillan" userId="a3f6edfface243fb" providerId="LiveId" clId="{300699B1-1E2C-7546-979C-237E609C76A4}" dt="2021-07-24T20:37:01.478" v="8188" actId="20577"/>
          <ac:spMkLst>
            <pc:docMk/>
            <pc:sldMk cId="1120240460" sldId="278"/>
            <ac:spMk id="2" creationId="{8C9945A2-1EDF-5A4C-AAE5-8829AC979E59}"/>
          </ac:spMkLst>
        </pc:spChg>
        <pc:spChg chg="mod">
          <ac:chgData name="Ken McMillan" userId="a3f6edfface243fb" providerId="LiveId" clId="{300699B1-1E2C-7546-979C-237E609C76A4}" dt="2021-07-24T20:48:59.539" v="8771" actId="20577"/>
          <ac:spMkLst>
            <pc:docMk/>
            <pc:sldMk cId="1120240460" sldId="278"/>
            <ac:spMk id="3" creationId="{78869E39-DCFA-AE44-A723-C0A835D3D38E}"/>
          </ac:spMkLst>
        </pc:spChg>
      </pc:sldChg>
      <pc:sldChg chg="modSp new mod">
        <pc:chgData name="Ken McMillan" userId="a3f6edfface243fb" providerId="LiveId" clId="{300699B1-1E2C-7546-979C-237E609C76A4}" dt="2021-08-25T22:05:52.695" v="10107" actId="20577"/>
        <pc:sldMkLst>
          <pc:docMk/>
          <pc:sldMk cId="1224317728" sldId="279"/>
        </pc:sldMkLst>
        <pc:spChg chg="mod">
          <ac:chgData name="Ken McMillan" userId="a3f6edfface243fb" providerId="LiveId" clId="{300699B1-1E2C-7546-979C-237E609C76A4}" dt="2021-07-24T20:49:09.833" v="8784" actId="20577"/>
          <ac:spMkLst>
            <pc:docMk/>
            <pc:sldMk cId="1224317728" sldId="279"/>
            <ac:spMk id="2" creationId="{CA9327BF-68DE-D640-9824-9C1C0C0C4F0F}"/>
          </ac:spMkLst>
        </pc:spChg>
        <pc:spChg chg="mod">
          <ac:chgData name="Ken McMillan" userId="a3f6edfface243fb" providerId="LiveId" clId="{300699B1-1E2C-7546-979C-237E609C76A4}" dt="2021-08-25T22:05:52.695" v="10107" actId="20577"/>
          <ac:spMkLst>
            <pc:docMk/>
            <pc:sldMk cId="1224317728" sldId="279"/>
            <ac:spMk id="3" creationId="{FF3567EF-E933-F34D-8F1B-348F68B0F53F}"/>
          </ac:spMkLst>
        </pc:spChg>
      </pc:sldChg>
      <pc:sldChg chg="modSp new mod modAnim">
        <pc:chgData name="Ken McMillan" userId="a3f6edfface243fb" providerId="LiveId" clId="{300699B1-1E2C-7546-979C-237E609C76A4}" dt="2021-10-16T19:03:25.374" v="10165" actId="27636"/>
        <pc:sldMkLst>
          <pc:docMk/>
          <pc:sldMk cId="2219205892" sldId="280"/>
        </pc:sldMkLst>
        <pc:spChg chg="mod">
          <ac:chgData name="Ken McMillan" userId="a3f6edfface243fb" providerId="LiveId" clId="{300699B1-1E2C-7546-979C-237E609C76A4}" dt="2021-10-16T19:03:25.374" v="10165" actId="27636"/>
          <ac:spMkLst>
            <pc:docMk/>
            <pc:sldMk cId="2219205892" sldId="280"/>
            <ac:spMk id="2" creationId="{AC54BE11-7B81-0145-8993-BB4CF089775E}"/>
          </ac:spMkLst>
        </pc:spChg>
        <pc:spChg chg="mod">
          <ac:chgData name="Ken McMillan" userId="a3f6edfface243fb" providerId="LiveId" clId="{300699B1-1E2C-7546-979C-237E609C76A4}" dt="2021-08-25T21:10:33.811" v="9922" actId="20577"/>
          <ac:spMkLst>
            <pc:docMk/>
            <pc:sldMk cId="2219205892" sldId="280"/>
            <ac:spMk id="3" creationId="{D44474B2-1558-C349-9EEA-A45540F4CF3B}"/>
          </ac:spMkLst>
        </pc:spChg>
      </pc:sldChg>
      <pc:sldChg chg="modSp new mod modAnim">
        <pc:chgData name="Ken McMillan" userId="a3f6edfface243fb" providerId="LiveId" clId="{300699B1-1E2C-7546-979C-237E609C76A4}" dt="2021-10-16T19:03:25.394" v="10166" actId="27636"/>
        <pc:sldMkLst>
          <pc:docMk/>
          <pc:sldMk cId="510229539" sldId="281"/>
        </pc:sldMkLst>
        <pc:spChg chg="mod">
          <ac:chgData name="Ken McMillan" userId="a3f6edfface243fb" providerId="LiveId" clId="{300699B1-1E2C-7546-979C-237E609C76A4}" dt="2021-10-16T19:03:25.394" v="10166" actId="27636"/>
          <ac:spMkLst>
            <pc:docMk/>
            <pc:sldMk cId="510229539" sldId="281"/>
            <ac:spMk id="2" creationId="{EB28A65A-AF83-E147-8103-4357C10650FD}"/>
          </ac:spMkLst>
        </pc:spChg>
        <pc:spChg chg="mod">
          <ac:chgData name="Ken McMillan" userId="a3f6edfface243fb" providerId="LiveId" clId="{300699B1-1E2C-7546-979C-237E609C76A4}" dt="2021-08-25T21:06:10.338" v="9908" actId="20577"/>
          <ac:spMkLst>
            <pc:docMk/>
            <pc:sldMk cId="510229539" sldId="281"/>
            <ac:spMk id="3" creationId="{C0E2AC03-E430-9E4C-B988-A93395740C91}"/>
          </ac:spMkLst>
        </pc:spChg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227270934" sldId="339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411361580" sldId="340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1130486731" sldId="341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4270892239" sldId="342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489647551" sldId="343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339478068" sldId="344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475244733" sldId="345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693176676" sldId="346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461160387" sldId="347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654505288" sldId="348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52316083" sldId="349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365363563" sldId="350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655306471" sldId="351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779503084" sldId="352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1965585740" sldId="354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621064964" sldId="355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1332053987" sldId="356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544426689" sldId="357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4209138019" sldId="358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676103798" sldId="360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1784737384" sldId="361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3071688477" sldId="362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798567868" sldId="363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74256274" sldId="364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176393200" sldId="365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268523188" sldId="366"/>
        </pc:sldMkLst>
      </pc:sldChg>
      <pc:sldChg chg="del">
        <pc:chgData name="Ken McMillan" userId="a3f6edfface243fb" providerId="LiveId" clId="{300699B1-1E2C-7546-979C-237E609C76A4}" dt="2021-07-23T20:50:19.837" v="58" actId="2696"/>
        <pc:sldMkLst>
          <pc:docMk/>
          <pc:sldMk cId="958204104" sldId="3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095"/>
            <a:ext cx="7886700" cy="6635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11254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>
              <a:defRPr>
                <a:solidFill>
                  <a:srgbClr val="C00000"/>
                </a:solidFill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tjagtap.files.wordpress.com/2018/08/santosh-kumar-distributed-systems-algorithmic-approach-information-812.pdf" TargetMode="External"/><Relationship Id="rId2" Type="http://schemas.openxmlformats.org/officeDocument/2006/relationships/hyperlink" Target="mailto:kenmcm@cs.utexa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azza.com/ut_austin/spring2023/cs371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CS 371D</a:t>
            </a:r>
            <a:br>
              <a:rPr lang="en-US" dirty="0"/>
            </a:br>
            <a:r>
              <a:rPr lang="en-US"/>
              <a:t>Distributed Computing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2434CCC-EBC9-4820-B8B0-8E724F57C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 Light"/>
              </a:rPr>
              <a:t>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EF97-F78A-574E-9A27-DB548D43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40E6B-9D60-B440-B8C6-14C1F9D20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3112726"/>
          </a:xfrm>
        </p:spPr>
        <p:txBody>
          <a:bodyPr/>
          <a:lstStyle/>
          <a:p>
            <a:r>
              <a:rPr lang="en-US"/>
              <a:t>The “gold standard” of consistency</a:t>
            </a:r>
          </a:p>
          <a:p>
            <a:pPr lvl="1"/>
            <a:r>
              <a:rPr lang="en-US"/>
              <a:t>Each process observes only </a:t>
            </a:r>
            <a:r>
              <a:rPr lang="en-US" i="1"/>
              <a:t>partial</a:t>
            </a:r>
            <a:r>
              <a:rPr lang="en-US"/>
              <a:t> order of events.</a:t>
            </a:r>
          </a:p>
          <a:p>
            <a:pPr lvl="1"/>
            <a:r>
              <a:rPr lang="en-US"/>
              <a:t>There </a:t>
            </a:r>
            <a:r>
              <a:rPr lang="en-US" i="1"/>
              <a:t>exists</a:t>
            </a:r>
            <a:r>
              <a:rPr lang="en-US"/>
              <a:t> a total event order consistent with view of every process.</a:t>
            </a:r>
          </a:p>
          <a:p>
            <a:pPr lvl="1"/>
            <a:r>
              <a:rPr lang="en-US"/>
              <a:t>[We’ll make this more precise later]</a:t>
            </a:r>
          </a:p>
          <a:p>
            <a:r>
              <a:rPr lang="en-US"/>
              <a:t>Weaker consistency models</a:t>
            </a:r>
          </a:p>
          <a:p>
            <a:pPr lvl="1"/>
            <a:r>
              <a:rPr lang="en-US"/>
              <a:t>Causal consistency, release consistency, </a:t>
            </a:r>
            <a:r>
              <a:rPr lang="en-US" i="1"/>
              <a:t>etc</a:t>
            </a:r>
            <a:r>
              <a:rPr lang="en-US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E0385-15EA-434F-8281-A8ED7A698D81}"/>
              </a:ext>
            </a:extLst>
          </p:cNvPr>
          <p:cNvSpPr txBox="1"/>
          <p:nvPr/>
        </p:nvSpPr>
        <p:spPr>
          <a:xfrm>
            <a:off x="891020" y="4707082"/>
            <a:ext cx="736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Why so many notions? Distributed systems engineering is about making practical compromises among consistency, performance and fault tolerance.</a:t>
            </a:r>
          </a:p>
        </p:txBody>
      </p:sp>
    </p:spTree>
    <p:extLst>
      <p:ext uri="{BB962C8B-B14F-4D97-AF65-F5344CB8AC3E}">
        <p14:creationId xmlns:p14="http://schemas.microsoft.com/office/powerpoint/2010/main" val="34271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4FA4-2F07-5144-ACF8-C3BF3D2D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Transactions and ACID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26430-D7C6-9B4F-B8E9-FF086AE3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transaction is a collection of operations</a:t>
            </a:r>
          </a:p>
          <a:p>
            <a:r>
              <a:rPr lang="en-US"/>
              <a:t>These properties help to reason about concurrency:</a:t>
            </a:r>
          </a:p>
          <a:p>
            <a:pPr lvl="1"/>
            <a:r>
              <a:rPr lang="en-US"/>
              <a:t>Atomicity</a:t>
            </a:r>
          </a:p>
          <a:p>
            <a:pPr lvl="1"/>
            <a:r>
              <a:rPr lang="en-US"/>
              <a:t>Consistency</a:t>
            </a:r>
          </a:p>
          <a:p>
            <a:pPr lvl="1"/>
            <a:r>
              <a:rPr lang="en-US"/>
              <a:t>Isolation</a:t>
            </a:r>
          </a:p>
          <a:p>
            <a:pPr lvl="1"/>
            <a:r>
              <a:rPr lang="en-US"/>
              <a:t>Durability</a:t>
            </a:r>
          </a:p>
          <a:p>
            <a:r>
              <a:rPr lang="en-US"/>
              <a:t>Distributed systems typically provide some subset of these properties.</a:t>
            </a:r>
          </a:p>
          <a:p>
            <a:pPr lvl="1"/>
            <a:r>
              <a:rPr lang="en-US"/>
              <a:t>Most common: Consistency and Durability</a:t>
            </a:r>
          </a:p>
          <a:p>
            <a:pPr lvl="1"/>
            <a:r>
              <a:rPr lang="en-US"/>
              <a:t>Sometimes: Atomicity and Isolation</a:t>
            </a:r>
          </a:p>
        </p:txBody>
      </p:sp>
    </p:spTree>
    <p:extLst>
      <p:ext uri="{BB962C8B-B14F-4D97-AF65-F5344CB8AC3E}">
        <p14:creationId xmlns:p14="http://schemas.microsoft.com/office/powerpoint/2010/main" val="5881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FC96-D44C-3F4E-9FAB-B3EE52E1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Fault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7C534-3B64-7C43-AF24-B94881FE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Failures in distribute systems are independent</a:t>
            </a:r>
          </a:p>
          <a:p>
            <a:pPr lvl="1"/>
            <a:r>
              <a:rPr lang="en-US"/>
              <a:t>Probably, not all processes fail at once</a:t>
            </a:r>
          </a:p>
          <a:p>
            <a:pPr lvl="1"/>
            <a:r>
              <a:rPr lang="en-US"/>
              <a:t>Good news: This allows fault tolerance</a:t>
            </a:r>
          </a:p>
          <a:p>
            <a:pPr lvl="1"/>
            <a:r>
              <a:rPr lang="en-US"/>
              <a:t>Bad news: Fault tolerance makes everything harder.</a:t>
            </a:r>
          </a:p>
          <a:p>
            <a:r>
              <a:rPr lang="en-US"/>
              <a:t>A fault is when  process stops behaving as designed </a:t>
            </a:r>
          </a:p>
          <a:p>
            <a:r>
              <a:rPr lang="en-US"/>
              <a:t>Fault models</a:t>
            </a:r>
          </a:p>
          <a:p>
            <a:pPr lvl="1"/>
            <a:r>
              <a:rPr lang="en-US"/>
              <a:t>Fail-stop (a process “bricks”)</a:t>
            </a:r>
          </a:p>
          <a:p>
            <a:pPr lvl="1"/>
            <a:r>
              <a:rPr lang="en-US"/>
              <a:t>Crash and recovery</a:t>
            </a:r>
          </a:p>
          <a:p>
            <a:pPr lvl="1"/>
            <a:r>
              <a:rPr lang="en-US"/>
              <a:t>Byzantine (a process is malicious)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EE9E-FED7-2643-BCEA-CB0A086F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Consensus (agreement)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C301B-91C9-2944-9D5C-43A48C41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917772"/>
          </a:xfrm>
        </p:spPr>
        <p:txBody>
          <a:bodyPr/>
          <a:lstStyle/>
          <a:p>
            <a:r>
              <a:rPr lang="en-US"/>
              <a:t>The consensus problem:</a:t>
            </a:r>
          </a:p>
          <a:p>
            <a:pPr lvl="1"/>
            <a:r>
              <a:rPr lang="en-US"/>
              <a:t>Each process independently chooses 0 or 1. </a:t>
            </a:r>
          </a:p>
          <a:p>
            <a:pPr lvl="1"/>
            <a:r>
              <a:rPr lang="en-US"/>
              <a:t>Eventually, all non-failing must agree on the choice.</a:t>
            </a:r>
          </a:p>
          <a:p>
            <a:pPr lvl="1"/>
            <a:r>
              <a:rPr lang="en-US"/>
              <a:t>Agreed value must be someone’s original choice.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7B22E-2E06-BF47-9E30-5AA4E1691CFE}"/>
              </a:ext>
            </a:extLst>
          </p:cNvPr>
          <p:cNvSpPr txBox="1"/>
          <p:nvPr/>
        </p:nvSpPr>
        <p:spPr>
          <a:xfrm>
            <a:off x="1683328" y="3414145"/>
            <a:ext cx="6068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If we can solve the consensus problem, we can achieve consistency (all processes agree on a sequence of operations to perform)</a:t>
            </a:r>
          </a:p>
        </p:txBody>
      </p:sp>
    </p:spTree>
    <p:extLst>
      <p:ext uri="{BB962C8B-B14F-4D97-AF65-F5344CB8AC3E}">
        <p14:creationId xmlns:p14="http://schemas.microsoft.com/office/powerpoint/2010/main" val="10111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E08B-E429-454C-BBC1-A0C50647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Fischer/Lynch/Paterson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E132-F18D-8B44-9A49-05694C131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2364581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With faults, some things become impossible</a:t>
            </a:r>
          </a:p>
          <a:p>
            <a:pPr lvl="1"/>
            <a:r>
              <a:rPr lang="en-US"/>
              <a:t>One of those is consensus</a:t>
            </a:r>
          </a:p>
          <a:p>
            <a:r>
              <a:rPr lang="en-US"/>
              <a:t>The FLP theorem says you may pick two:</a:t>
            </a:r>
          </a:p>
          <a:p>
            <a:pPr lvl="1"/>
            <a:r>
              <a:rPr lang="en-US"/>
              <a:t>Asynchrony</a:t>
            </a:r>
          </a:p>
          <a:p>
            <a:pPr lvl="1"/>
            <a:r>
              <a:rPr lang="en-US"/>
              <a:t>Tolerating one fail-stop</a:t>
            </a:r>
          </a:p>
          <a:p>
            <a:pPr lvl="1"/>
            <a:r>
              <a:rPr lang="en-US"/>
              <a:t>Termination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3F2D11-051D-4746-982C-567F20B3506A}"/>
              </a:ext>
            </a:extLst>
          </p:cNvPr>
          <p:cNvSpPr txBox="1"/>
          <p:nvPr/>
        </p:nvSpPr>
        <p:spPr>
          <a:xfrm>
            <a:off x="1527464" y="3855027"/>
            <a:ext cx="6785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This seems very discouraging, but in practice real asynchronous systems do manage to agree.</a:t>
            </a:r>
          </a:p>
        </p:txBody>
      </p:sp>
    </p:spTree>
    <p:extLst>
      <p:ext uri="{BB962C8B-B14F-4D97-AF65-F5344CB8AC3E}">
        <p14:creationId xmlns:p14="http://schemas.microsoft.com/office/powerpoint/2010/main" val="18426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7CB6-43AB-7248-8A99-2650113E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Practical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795B6-B5E8-5342-9D78-B3A6AEB1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4245336"/>
          </a:xfrm>
        </p:spPr>
        <p:txBody>
          <a:bodyPr/>
          <a:lstStyle/>
          <a:p>
            <a:r>
              <a:rPr lang="en-US"/>
              <a:t>Practical consensus algorithms such as </a:t>
            </a:r>
            <a:r>
              <a:rPr lang="en-US" err="1"/>
              <a:t>Paxos</a:t>
            </a:r>
            <a:r>
              <a:rPr lang="en-US"/>
              <a:t> and Raft do not guarantee termination.</a:t>
            </a:r>
          </a:p>
          <a:p>
            <a:pPr lvl="1"/>
            <a:r>
              <a:rPr lang="en-US"/>
              <a:t>To ensure termination we must assume “long enough” time without failures. </a:t>
            </a:r>
          </a:p>
          <a:p>
            <a:pPr lvl="1"/>
            <a:r>
              <a:rPr lang="en-US"/>
              <a:t>Tolerate fail-stop of less than 1/2 of processes.	</a:t>
            </a:r>
          </a:p>
          <a:p>
            <a:r>
              <a:rPr lang="en-US"/>
              <a:t>Practical Byzantine agreement algorithms such as Castro/</a:t>
            </a:r>
            <a:r>
              <a:rPr lang="en-US" err="1"/>
              <a:t>Liskov</a:t>
            </a:r>
            <a:r>
              <a:rPr lang="en-US"/>
              <a:t>:</a:t>
            </a:r>
          </a:p>
          <a:p>
            <a:pPr lvl="1"/>
            <a:r>
              <a:rPr lang="en-US"/>
              <a:t>Tolerate less than 1/3 malicious processes.</a:t>
            </a:r>
          </a:p>
          <a:p>
            <a:pPr lvl="1"/>
            <a:r>
              <a:rPr lang="en-US"/>
              <a:t>Useful in open environments</a:t>
            </a:r>
          </a:p>
          <a:p>
            <a:r>
              <a:rPr lang="en-US"/>
              <a:t>Proof-of-work (Nakamoto) proof-of-stake,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3AD70-C230-BA42-A95B-D2914F147434}"/>
              </a:ext>
            </a:extLst>
          </p:cNvPr>
          <p:cNvSpPr txBox="1"/>
          <p:nvPr/>
        </p:nvSpPr>
        <p:spPr>
          <a:xfrm>
            <a:off x="3377045" y="5608915"/>
            <a:ext cx="296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 these algorithms are slow!</a:t>
            </a:r>
          </a:p>
        </p:txBody>
      </p:sp>
    </p:spTree>
    <p:extLst>
      <p:ext uri="{BB962C8B-B14F-4D97-AF65-F5344CB8AC3E}">
        <p14:creationId xmlns:p14="http://schemas.microsoft.com/office/powerpoint/2010/main" val="28875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35C3-FFBB-BC4D-B13A-29A9126C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8149-082F-484C-812B-AA28950E3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596328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We can achieve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consistency</a:t>
            </a:r>
            <a:r>
              <a:rPr lang="en-US"/>
              <a:t> and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durability</a:t>
            </a:r>
            <a:r>
              <a:rPr lang="en-US"/>
              <a:t> by </a:t>
            </a:r>
            <a:r>
              <a:rPr lang="en-US" i="1"/>
              <a:t>replication</a:t>
            </a:r>
            <a:r>
              <a:rPr lang="en-US"/>
              <a:t>.</a:t>
            </a:r>
          </a:p>
          <a:p>
            <a:pPr lvl="1"/>
            <a:r>
              <a:rPr lang="en-US"/>
              <a:t>Use (slow) consensus only to handle failures</a:t>
            </a:r>
          </a:p>
          <a:p>
            <a:r>
              <a:rPr lang="en-US"/>
              <a:t>Example: key/value store with chain replication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71EA58-8D95-4B46-B759-3262393E9B32}"/>
              </a:ext>
            </a:extLst>
          </p:cNvPr>
          <p:cNvGrpSpPr/>
          <p:nvPr/>
        </p:nvGrpSpPr>
        <p:grpSpPr>
          <a:xfrm>
            <a:off x="1839191" y="3140879"/>
            <a:ext cx="4845626" cy="987136"/>
            <a:chOff x="1839191" y="3140879"/>
            <a:chExt cx="4845626" cy="98713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C9CA035-5FA4-474E-9341-912A9B11B229}"/>
                </a:ext>
              </a:extLst>
            </p:cNvPr>
            <p:cNvGrpSpPr/>
            <p:nvPr/>
          </p:nvGrpSpPr>
          <p:grpSpPr>
            <a:xfrm>
              <a:off x="1839191" y="3140879"/>
              <a:ext cx="987136" cy="987136"/>
              <a:chOff x="2337955" y="3120098"/>
              <a:chExt cx="987136" cy="98713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E72221F-485C-304B-8D7D-3FDF792479C0}"/>
                  </a:ext>
                </a:extLst>
              </p:cNvPr>
              <p:cNvSpPr/>
              <p:nvPr/>
            </p:nvSpPr>
            <p:spPr>
              <a:xfrm>
                <a:off x="2337955" y="3120098"/>
                <a:ext cx="987136" cy="9871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A3F3EF-4E5E-C640-A6F8-8B60BCD8144A}"/>
                  </a:ext>
                </a:extLst>
              </p:cNvPr>
              <p:cNvSpPr txBox="1"/>
              <p:nvPr/>
            </p:nvSpPr>
            <p:spPr>
              <a:xfrm>
                <a:off x="2425867" y="3429000"/>
                <a:ext cx="811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replica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C064DF-F13F-BD45-BCD4-317CE34E2F51}"/>
                </a:ext>
              </a:extLst>
            </p:cNvPr>
            <p:cNvGrpSpPr/>
            <p:nvPr/>
          </p:nvGrpSpPr>
          <p:grpSpPr>
            <a:xfrm>
              <a:off x="3768436" y="3140879"/>
              <a:ext cx="987136" cy="987136"/>
              <a:chOff x="2337955" y="3120098"/>
              <a:chExt cx="987136" cy="98713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B82D2A-D6EE-D64B-B8E8-0EF9AFE3E6CE}"/>
                  </a:ext>
                </a:extLst>
              </p:cNvPr>
              <p:cNvSpPr/>
              <p:nvPr/>
            </p:nvSpPr>
            <p:spPr>
              <a:xfrm>
                <a:off x="2337955" y="3120098"/>
                <a:ext cx="987136" cy="9871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E31671-BA09-434D-9B5C-CFC18A9A551C}"/>
                  </a:ext>
                </a:extLst>
              </p:cNvPr>
              <p:cNvSpPr txBox="1"/>
              <p:nvPr/>
            </p:nvSpPr>
            <p:spPr>
              <a:xfrm>
                <a:off x="2425867" y="3429000"/>
                <a:ext cx="811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replica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BAACA05-8475-3442-9D03-4D535F7170BE}"/>
                </a:ext>
              </a:extLst>
            </p:cNvPr>
            <p:cNvGrpSpPr/>
            <p:nvPr/>
          </p:nvGrpSpPr>
          <p:grpSpPr>
            <a:xfrm>
              <a:off x="5697681" y="3140879"/>
              <a:ext cx="987136" cy="987136"/>
              <a:chOff x="2337955" y="3120098"/>
              <a:chExt cx="987136" cy="98713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9D01D6C-77F2-3C4A-B4A6-8D2E7D51731C}"/>
                  </a:ext>
                </a:extLst>
              </p:cNvPr>
              <p:cNvSpPr/>
              <p:nvPr/>
            </p:nvSpPr>
            <p:spPr>
              <a:xfrm>
                <a:off x="2337955" y="3120098"/>
                <a:ext cx="987136" cy="9871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A99115-2C11-EF4C-A528-48224FAC7EA4}"/>
                  </a:ext>
                </a:extLst>
              </p:cNvPr>
              <p:cNvSpPr txBox="1"/>
              <p:nvPr/>
            </p:nvSpPr>
            <p:spPr>
              <a:xfrm>
                <a:off x="2425867" y="3429000"/>
                <a:ext cx="811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replica</a:t>
                </a:r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081B1E-293A-244C-89E0-39BEAF7EB1EF}"/>
              </a:ext>
            </a:extLst>
          </p:cNvPr>
          <p:cNvGrpSpPr/>
          <p:nvPr/>
        </p:nvGrpSpPr>
        <p:grpSpPr>
          <a:xfrm>
            <a:off x="774533" y="3265115"/>
            <a:ext cx="1064658" cy="369332"/>
            <a:chOff x="774533" y="3265115"/>
            <a:chExt cx="1064658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C1F1C02-0374-DD47-8CF5-49B24CFFBB9D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DFD4C1-8D23-E74E-BF51-938B51E8975A}"/>
                </a:ext>
              </a:extLst>
            </p:cNvPr>
            <p:cNvSpPr txBox="1"/>
            <p:nvPr/>
          </p:nvSpPr>
          <p:spPr>
            <a:xfrm>
              <a:off x="774533" y="3265115"/>
              <a:ext cx="672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write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EE7DEE-8A50-CA4D-8EFE-64FB6F763F2B}"/>
              </a:ext>
            </a:extLst>
          </p:cNvPr>
          <p:cNvGrpSpPr/>
          <p:nvPr/>
        </p:nvGrpSpPr>
        <p:grpSpPr>
          <a:xfrm>
            <a:off x="2801011" y="3265115"/>
            <a:ext cx="976746" cy="369332"/>
            <a:chOff x="862445" y="3265115"/>
            <a:chExt cx="976746" cy="369332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C4B85D6-BEA6-824A-8715-8CE9F570B95B}"/>
                </a:ext>
              </a:extLst>
            </p:cNvPr>
            <p:cNvCxnSpPr>
              <a:cxnSpLocks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6599C6C-1BCC-E947-831F-49146955F17A}"/>
                </a:ext>
              </a:extLst>
            </p:cNvPr>
            <p:cNvSpPr txBox="1"/>
            <p:nvPr/>
          </p:nvSpPr>
          <p:spPr>
            <a:xfrm>
              <a:off x="973243" y="3265115"/>
              <a:ext cx="672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write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A35771-8548-854F-8809-7147146418CB}"/>
              </a:ext>
            </a:extLst>
          </p:cNvPr>
          <p:cNvGrpSpPr/>
          <p:nvPr/>
        </p:nvGrpSpPr>
        <p:grpSpPr>
          <a:xfrm>
            <a:off x="4738254" y="3265115"/>
            <a:ext cx="976746" cy="369332"/>
            <a:chOff x="862445" y="3265115"/>
            <a:chExt cx="976746" cy="36933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1A551CE-2F9E-364F-8564-BC6F2FF32120}"/>
                </a:ext>
              </a:extLst>
            </p:cNvPr>
            <p:cNvCxnSpPr>
              <a:cxnSpLocks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0419DE-1841-DC47-B95B-0E22EDD3121C}"/>
                </a:ext>
              </a:extLst>
            </p:cNvPr>
            <p:cNvSpPr txBox="1"/>
            <p:nvPr/>
          </p:nvSpPr>
          <p:spPr>
            <a:xfrm>
              <a:off x="973243" y="3265115"/>
              <a:ext cx="672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write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F6C2081-1418-4C47-B9D8-0E7B2791E737}"/>
              </a:ext>
            </a:extLst>
          </p:cNvPr>
          <p:cNvGrpSpPr/>
          <p:nvPr/>
        </p:nvGrpSpPr>
        <p:grpSpPr>
          <a:xfrm>
            <a:off x="6667498" y="3265115"/>
            <a:ext cx="976746" cy="369332"/>
            <a:chOff x="862445" y="3265115"/>
            <a:chExt cx="976746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18DA97C-07AB-5E4A-B4DD-7E026399045E}"/>
                </a:ext>
              </a:extLst>
            </p:cNvPr>
            <p:cNvCxnSpPr>
              <a:cxnSpLocks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8F65EC-D803-AB4D-8535-0604B467A6F0}"/>
                </a:ext>
              </a:extLst>
            </p:cNvPr>
            <p:cNvSpPr txBox="1"/>
            <p:nvPr/>
          </p:nvSpPr>
          <p:spPr>
            <a:xfrm>
              <a:off x="973243" y="3265115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ack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75C6C80-352E-0446-BA20-E8FE83451DCF}"/>
              </a:ext>
            </a:extLst>
          </p:cNvPr>
          <p:cNvGrpSpPr/>
          <p:nvPr/>
        </p:nvGrpSpPr>
        <p:grpSpPr>
          <a:xfrm rot="16200000">
            <a:off x="3371250" y="4436917"/>
            <a:ext cx="976746" cy="369332"/>
            <a:chOff x="862445" y="3265116"/>
            <a:chExt cx="976746" cy="369332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3668B49-21B5-AA4F-A719-B81C09A370FE}"/>
                </a:ext>
              </a:extLst>
            </p:cNvPr>
            <p:cNvCxnSpPr>
              <a:cxnSpLocks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A3A7281-86EA-524F-98F0-CD0C5C33094B}"/>
                </a:ext>
              </a:extLst>
            </p:cNvPr>
            <p:cNvSpPr txBox="1"/>
            <p:nvPr/>
          </p:nvSpPr>
          <p:spPr>
            <a:xfrm>
              <a:off x="917042" y="3265116"/>
              <a:ext cx="609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read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9665CE1-8D02-8647-8EC3-5D0FFE548E5B}"/>
              </a:ext>
            </a:extLst>
          </p:cNvPr>
          <p:cNvGrpSpPr/>
          <p:nvPr/>
        </p:nvGrpSpPr>
        <p:grpSpPr>
          <a:xfrm rot="5400000">
            <a:off x="4130695" y="4431722"/>
            <a:ext cx="976746" cy="369332"/>
            <a:chOff x="862445" y="3265115"/>
            <a:chExt cx="976746" cy="369332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CBAD057-05F9-6247-BFBB-7BB88552A144}"/>
                </a:ext>
              </a:extLst>
            </p:cNvPr>
            <p:cNvCxnSpPr>
              <a:cxnSpLocks/>
            </p:cNvCxnSpPr>
            <p:nvPr/>
          </p:nvCxnSpPr>
          <p:spPr>
            <a:xfrm>
              <a:off x="862445" y="3634447"/>
              <a:ext cx="976746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D43EB9-D7C9-4649-AC9A-4988329F8E8C}"/>
                </a:ext>
              </a:extLst>
            </p:cNvPr>
            <p:cNvSpPr txBox="1"/>
            <p:nvPr/>
          </p:nvSpPr>
          <p:spPr>
            <a:xfrm>
              <a:off x="973243" y="3265115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ack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77E348-4BA2-9A46-B40D-19060E601060}"/>
              </a:ext>
            </a:extLst>
          </p:cNvPr>
          <p:cNvSpPr txBox="1"/>
          <p:nvPr/>
        </p:nvSpPr>
        <p:spPr>
          <a:xfrm>
            <a:off x="851232" y="5592851"/>
            <a:ext cx="7632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tricky part is the manager process that replaces failed replicas in the chain. The manager use consensus for fault tolerance but is needed infrequently. </a:t>
            </a:r>
          </a:p>
        </p:txBody>
      </p:sp>
    </p:spTree>
    <p:extLst>
      <p:ext uri="{BB962C8B-B14F-4D97-AF65-F5344CB8AC3E}">
        <p14:creationId xmlns:p14="http://schemas.microsoft.com/office/powerpoint/2010/main" val="407434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71DE-E321-9F4F-A409-883A85E8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Horizontal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93DE-8EEA-8A40-B79E-1690CE3D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capacity by adding distributed hardware.</a:t>
            </a:r>
          </a:p>
          <a:p>
            <a:pPr lvl="1"/>
            <a:r>
              <a:rPr lang="en-US" dirty="0"/>
              <a:t>Example: Ride-sharing app experiences a period of exponential growth. </a:t>
            </a:r>
          </a:p>
          <a:p>
            <a:pPr lvl="1"/>
            <a:r>
              <a:rPr lang="en-US" dirty="0"/>
              <a:t>System capacity must scale smoothly and rapidly.</a:t>
            </a:r>
          </a:p>
        </p:txBody>
      </p:sp>
    </p:spTree>
    <p:extLst>
      <p:ext uri="{BB962C8B-B14F-4D97-AF65-F5344CB8AC3E}">
        <p14:creationId xmlns:p14="http://schemas.microsoft.com/office/powerpoint/2010/main" val="28099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802F-FA7F-7147-9293-7CD3AAD3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Sharded key/value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1845F-B6B5-D14F-9482-178E4191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896990"/>
          </a:xfrm>
        </p:spPr>
        <p:txBody>
          <a:bodyPr/>
          <a:lstStyle/>
          <a:p>
            <a:r>
              <a:rPr lang="en-US"/>
              <a:t>Growing collection of servers</a:t>
            </a:r>
          </a:p>
          <a:p>
            <a:r>
              <a:rPr lang="en-US"/>
              <a:t>Each key is replicated on a few servers</a:t>
            </a:r>
          </a:p>
          <a:p>
            <a:pPr lvl="1"/>
            <a:r>
              <a:rPr lang="en-US"/>
              <a:t>Based on a hash of the key to distribute uniformly</a:t>
            </a:r>
          </a:p>
          <a:p>
            <a:r>
              <a:rPr lang="en-US"/>
              <a:t>Example: </a:t>
            </a:r>
            <a:r>
              <a:rPr lang="en-US" err="1"/>
              <a:t>sharding</a:t>
            </a:r>
            <a:r>
              <a:rPr lang="en-US"/>
              <a:t> in a ring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2B46B7E-77CC-1148-8211-9118A69044CB}"/>
              </a:ext>
            </a:extLst>
          </p:cNvPr>
          <p:cNvGrpSpPr/>
          <p:nvPr/>
        </p:nvGrpSpPr>
        <p:grpSpPr>
          <a:xfrm>
            <a:off x="2537979" y="3408219"/>
            <a:ext cx="2828924" cy="2812488"/>
            <a:chOff x="2537979" y="3408219"/>
            <a:chExt cx="2828924" cy="28124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E70635-7EB3-B74B-BCDF-C54C2FFB1A39}"/>
                </a:ext>
              </a:extLst>
            </p:cNvPr>
            <p:cNvSpPr/>
            <p:nvPr/>
          </p:nvSpPr>
          <p:spPr>
            <a:xfrm>
              <a:off x="3792681" y="3408219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FFE5A5F-EEB8-8449-A1EE-034123118361}"/>
                </a:ext>
              </a:extLst>
            </p:cNvPr>
            <p:cNvSpPr/>
            <p:nvPr/>
          </p:nvSpPr>
          <p:spPr>
            <a:xfrm>
              <a:off x="4410941" y="3569278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9D911EB-EF62-4442-86DB-40D559923128}"/>
                </a:ext>
              </a:extLst>
            </p:cNvPr>
            <p:cNvSpPr/>
            <p:nvPr/>
          </p:nvSpPr>
          <p:spPr>
            <a:xfrm>
              <a:off x="2701635" y="3569280"/>
              <a:ext cx="2504209" cy="25042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CA0172-F0B4-F245-97C5-CFF60A82E09C}"/>
                </a:ext>
              </a:extLst>
            </p:cNvPr>
            <p:cNvSpPr/>
            <p:nvPr/>
          </p:nvSpPr>
          <p:spPr>
            <a:xfrm>
              <a:off x="4883726" y="4002232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C6D3C5D-DA6C-8A4D-97CA-5A9DB3748F50}"/>
                </a:ext>
              </a:extLst>
            </p:cNvPr>
            <p:cNvSpPr/>
            <p:nvPr/>
          </p:nvSpPr>
          <p:spPr>
            <a:xfrm>
              <a:off x="5044785" y="4610103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ADD597-34EB-324A-960A-C934811E9BE2}"/>
                </a:ext>
              </a:extLst>
            </p:cNvPr>
            <p:cNvSpPr/>
            <p:nvPr/>
          </p:nvSpPr>
          <p:spPr>
            <a:xfrm>
              <a:off x="4883726" y="5217974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38815A7-B567-0949-889F-1761B0A306FC}"/>
                </a:ext>
              </a:extLst>
            </p:cNvPr>
            <p:cNvSpPr/>
            <p:nvPr/>
          </p:nvSpPr>
          <p:spPr>
            <a:xfrm>
              <a:off x="4410941" y="5747916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168B76-6BA3-E041-96EF-9DB5067BC55E}"/>
                </a:ext>
              </a:extLst>
            </p:cNvPr>
            <p:cNvSpPr/>
            <p:nvPr/>
          </p:nvSpPr>
          <p:spPr>
            <a:xfrm>
              <a:off x="3792681" y="5898589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DD02A9-3D99-2F40-931D-D536AA23D2B9}"/>
                </a:ext>
              </a:extLst>
            </p:cNvPr>
            <p:cNvSpPr/>
            <p:nvPr/>
          </p:nvSpPr>
          <p:spPr>
            <a:xfrm>
              <a:off x="3158837" y="5749664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8EB732-03DB-0B4B-A881-1B71E3B215C9}"/>
                </a:ext>
              </a:extLst>
            </p:cNvPr>
            <p:cNvSpPr/>
            <p:nvPr/>
          </p:nvSpPr>
          <p:spPr>
            <a:xfrm>
              <a:off x="2699038" y="5217974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E03EB1-A4B5-8B4C-A0AD-2226239D515A}"/>
                </a:ext>
              </a:extLst>
            </p:cNvPr>
            <p:cNvSpPr/>
            <p:nvPr/>
          </p:nvSpPr>
          <p:spPr>
            <a:xfrm>
              <a:off x="2537979" y="4610103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C6AA28-D815-6F4F-A318-60DF4D007A59}"/>
                </a:ext>
              </a:extLst>
            </p:cNvPr>
            <p:cNvSpPr/>
            <p:nvPr/>
          </p:nvSpPr>
          <p:spPr>
            <a:xfrm>
              <a:off x="2704233" y="3984050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19A05E-C88C-7E4E-BDE1-EFA00F5AC03F}"/>
                </a:ext>
              </a:extLst>
            </p:cNvPr>
            <p:cNvSpPr/>
            <p:nvPr/>
          </p:nvSpPr>
          <p:spPr>
            <a:xfrm>
              <a:off x="3158837" y="3566248"/>
              <a:ext cx="322118" cy="322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7B127B0-DEB8-0346-8EB2-7CAD2196E217}"/>
              </a:ext>
            </a:extLst>
          </p:cNvPr>
          <p:cNvSpPr txBox="1"/>
          <p:nvPr/>
        </p:nvSpPr>
        <p:spPr>
          <a:xfrm>
            <a:off x="5735783" y="2965036"/>
            <a:ext cx="2504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server in ring handles a range of hash codes.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36C0D6-B8B2-BF49-90BE-E87B603B7D2D}"/>
              </a:ext>
            </a:extLst>
          </p:cNvPr>
          <p:cNvSpPr txBox="1"/>
          <p:nvPr/>
        </p:nvSpPr>
        <p:spPr>
          <a:xfrm>
            <a:off x="6488328" y="3978625"/>
            <a:ext cx="49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key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D10F69E-7276-F44B-8C00-99CFDF9E4B65}"/>
              </a:ext>
            </a:extLst>
          </p:cNvPr>
          <p:cNvCxnSpPr>
            <a:stCxn id="18" idx="1"/>
            <a:endCxn id="7" idx="3"/>
          </p:cNvCxnSpPr>
          <p:nvPr/>
        </p:nvCxnSpPr>
        <p:spPr>
          <a:xfrm flipH="1">
            <a:off x="5205844" y="4163291"/>
            <a:ext cx="128248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8E48752-A77D-F142-BC76-2202597FC2E5}"/>
              </a:ext>
            </a:extLst>
          </p:cNvPr>
          <p:cNvSpPr txBox="1"/>
          <p:nvPr/>
        </p:nvSpPr>
        <p:spPr>
          <a:xfrm>
            <a:off x="5532737" y="412150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hash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172EC1-5D63-1249-A17F-9FEEE5D25977}"/>
              </a:ext>
            </a:extLst>
          </p:cNvPr>
          <p:cNvSpPr txBox="1"/>
          <p:nvPr/>
        </p:nvSpPr>
        <p:spPr>
          <a:xfrm>
            <a:off x="4114799" y="4062850"/>
            <a:ext cx="81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replica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C14A6E-DF26-0247-9159-E07D7639B9E3}"/>
              </a:ext>
            </a:extLst>
          </p:cNvPr>
          <p:cNvSpPr txBox="1"/>
          <p:nvPr/>
        </p:nvSpPr>
        <p:spPr>
          <a:xfrm>
            <a:off x="4232175" y="4610103"/>
            <a:ext cx="81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replica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EBE764-9405-C146-ADD7-2F4DDB262150}"/>
              </a:ext>
            </a:extLst>
          </p:cNvPr>
          <p:cNvSpPr txBox="1"/>
          <p:nvPr/>
        </p:nvSpPr>
        <p:spPr>
          <a:xfrm>
            <a:off x="4069406" y="5113388"/>
            <a:ext cx="81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replica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C2B018-362F-494E-94C1-A92AEB0DDBBA}"/>
              </a:ext>
            </a:extLst>
          </p:cNvPr>
          <p:cNvSpPr txBox="1"/>
          <p:nvPr/>
        </p:nvSpPr>
        <p:spPr>
          <a:xfrm>
            <a:off x="5717597" y="4979435"/>
            <a:ext cx="260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Trick is to manage insertion and failover!</a:t>
            </a:r>
          </a:p>
        </p:txBody>
      </p:sp>
    </p:spTree>
    <p:extLst>
      <p:ext uri="{BB962C8B-B14F-4D97-AF65-F5344CB8AC3E}">
        <p14:creationId xmlns:p14="http://schemas.microsoft.com/office/powerpoint/2010/main" val="34052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8" grpId="0"/>
      <p:bldP spid="22" grpId="0"/>
      <p:bldP spid="24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91B6-3928-6441-8880-0E3D021E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Peer-to-peer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5BD4-2327-AB4B-8852-A2EF9E13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2946472"/>
          </a:xfrm>
        </p:spPr>
        <p:txBody>
          <a:bodyPr/>
          <a:lstStyle/>
          <a:p>
            <a:r>
              <a:rPr lang="en-US"/>
              <a:t>In a peer-to-peer protocol, there is no manager.</a:t>
            </a:r>
          </a:p>
          <a:p>
            <a:pPr lvl="1"/>
            <a:r>
              <a:rPr lang="en-US"/>
              <a:t>I.e., they are </a:t>
            </a:r>
            <a:r>
              <a:rPr lang="en-US" i="1"/>
              <a:t>decentralized</a:t>
            </a:r>
          </a:p>
          <a:p>
            <a:r>
              <a:rPr lang="en-US"/>
              <a:t>Example: Chord and Pastry</a:t>
            </a:r>
          </a:p>
          <a:p>
            <a:pPr lvl="1"/>
            <a:r>
              <a:rPr lang="en-US"/>
              <a:t>Ring-sharded key value store</a:t>
            </a:r>
          </a:p>
          <a:p>
            <a:pPr lvl="1"/>
            <a:r>
              <a:rPr lang="en-US"/>
              <a:t>Decentralized protocols for:</a:t>
            </a:r>
          </a:p>
          <a:p>
            <a:pPr lvl="2"/>
            <a:r>
              <a:rPr lang="en-US"/>
              <a:t>Insertion/removal of nodes</a:t>
            </a:r>
          </a:p>
          <a:p>
            <a:pPr lvl="2"/>
            <a:r>
              <a:rPr lang="en-US"/>
              <a:t>Finding the node that handles a key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8530C-BD61-D146-B310-41DB498C3355}"/>
              </a:ext>
            </a:extLst>
          </p:cNvPr>
          <p:cNvSpPr txBox="1"/>
          <p:nvPr/>
        </p:nvSpPr>
        <p:spPr>
          <a:xfrm>
            <a:off x="768928" y="4506414"/>
            <a:ext cx="703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Decentralized protocols are tricky, and the durability guarantees they provide are not well understood.</a:t>
            </a:r>
          </a:p>
        </p:txBody>
      </p:sp>
    </p:spTree>
    <p:extLst>
      <p:ext uri="{BB962C8B-B14F-4D97-AF65-F5344CB8AC3E}">
        <p14:creationId xmlns:p14="http://schemas.microsoft.com/office/powerpoint/2010/main" val="37342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2E12-0CFA-CF49-8F30-AFB6CE82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204A-3B07-7A49-A25A-866F3D1B7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Title: CS 371D Distributed Computing</a:t>
            </a:r>
          </a:p>
          <a:p>
            <a:r>
              <a:rPr lang="en-US" dirty="0"/>
              <a:t>Instructor: Ken McMillan (</a:t>
            </a:r>
            <a:r>
              <a:rPr lang="en-US" dirty="0">
                <a:hlinkClick r:id="rId2"/>
              </a:rPr>
              <a:t>kenmcm@cs.utexas.edu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Office hours:</a:t>
            </a:r>
          </a:p>
          <a:p>
            <a:pPr lvl="2"/>
            <a:r>
              <a:rPr lang="en-US" dirty="0"/>
              <a:t> Tu 2:00PM - 3:00PM, Fr 11:00AM - 12:00PM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GDC 5.812 or https://</a:t>
            </a:r>
            <a:r>
              <a:rPr lang="en-US" dirty="0" err="1">
                <a:sym typeface="Wingdings" pitchFamily="2" charset="2"/>
              </a:rPr>
              <a:t>utexas.zoom.us</a:t>
            </a:r>
            <a:r>
              <a:rPr lang="en-US" dirty="0">
                <a:sym typeface="Wingdings" pitchFamily="2" charset="2"/>
              </a:rPr>
              <a:t>/my/</a:t>
            </a:r>
            <a:r>
              <a:rPr lang="en-US" dirty="0" err="1">
                <a:sym typeface="Wingdings" pitchFamily="2" charset="2"/>
              </a:rPr>
              <a:t>kenmcm</a:t>
            </a:r>
            <a:endParaRPr lang="en-US" dirty="0"/>
          </a:p>
          <a:p>
            <a:r>
              <a:rPr lang="en-US" dirty="0"/>
              <a:t>TA: Shwetha Ramachandran (</a:t>
            </a:r>
            <a:r>
              <a:rPr lang="en-US" dirty="0" err="1"/>
              <a:t>shwethar@utexas.edu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ym typeface="Wingdings" pitchFamily="2" charset="2"/>
              </a:rPr>
              <a:t>Office hours: TBD </a:t>
            </a:r>
          </a:p>
          <a:p>
            <a:r>
              <a:rPr lang="en-US" dirty="0">
                <a:sym typeface="Wingdings" pitchFamily="2" charset="2"/>
              </a:rPr>
              <a:t>Recommend text: Ghosh, </a:t>
            </a:r>
            <a:r>
              <a:rPr lang="en-US" dirty="0">
                <a:sym typeface="Wingdings" pitchFamily="2" charset="2"/>
                <a:hlinkClick r:id="rId3"/>
              </a:rPr>
              <a:t>Distributed Systems, an Algorithmic Approach</a:t>
            </a:r>
            <a:r>
              <a:rPr lang="en-US" dirty="0">
                <a:sym typeface="Wingdings" pitchFamily="2" charset="2"/>
              </a:rPr>
              <a:t>, 2</a:t>
            </a:r>
            <a:r>
              <a:rPr lang="en-US" baseline="30000" dirty="0">
                <a:sym typeface="Wingdings" pitchFamily="2" charset="2"/>
              </a:rPr>
              <a:t>nd</a:t>
            </a:r>
            <a:r>
              <a:rPr lang="en-US" dirty="0">
                <a:sym typeface="Wingdings" pitchFamily="2" charset="2"/>
              </a:rPr>
              <a:t> Ed., CRC Press. </a:t>
            </a:r>
          </a:p>
          <a:p>
            <a:r>
              <a:rPr lang="en-US" dirty="0">
                <a:sym typeface="Wingdings" pitchFamily="2" charset="2"/>
              </a:rPr>
              <a:t>Lecture recordings available on Canvas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9935F4-BB78-634F-B49A-4DA4AF066A5B}"/>
              </a:ext>
            </a:extLst>
          </p:cNvPr>
          <p:cNvSpPr txBox="1"/>
          <p:nvPr/>
        </p:nvSpPr>
        <p:spPr>
          <a:xfrm>
            <a:off x="1390968" y="5715298"/>
            <a:ext cx="636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Make sure to sign up for class discussions on Piazza using this link: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/>
              <a:t> </a:t>
            </a:r>
            <a:r>
              <a:rPr lang="en-US" u="sng" dirty="0">
                <a:hlinkClick r:id="rId4"/>
              </a:rPr>
              <a:t>piazza.com/ut_austin/spring2022/cs371d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1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45A2-1EDF-5A4C-AAE5-8829AC97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9E39-DCFA-AE44-A723-C0A835D3D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Distributed systems are spread out in space</a:t>
            </a:r>
          </a:p>
          <a:p>
            <a:r>
              <a:rPr lang="en-US"/>
              <a:t>Main characteristics:</a:t>
            </a:r>
          </a:p>
          <a:p>
            <a:pPr lvl="1"/>
            <a:r>
              <a:rPr lang="en-US"/>
              <a:t>Communication slower than computation</a:t>
            </a:r>
          </a:p>
          <a:p>
            <a:pPr lvl="2"/>
            <a:r>
              <a:rPr lang="en-US"/>
              <a:t>Results in </a:t>
            </a:r>
            <a:r>
              <a:rPr lang="en-US" i="1"/>
              <a:t>asynchrony</a:t>
            </a:r>
            <a:r>
              <a:rPr lang="en-US"/>
              <a:t> – lack of global clock</a:t>
            </a:r>
          </a:p>
          <a:p>
            <a:pPr lvl="1"/>
            <a:r>
              <a:rPr lang="en-US"/>
              <a:t>Failures are independent</a:t>
            </a:r>
          </a:p>
          <a:p>
            <a:pPr lvl="2"/>
            <a:r>
              <a:rPr lang="en-US"/>
              <a:t>Allows for fault tolerance</a:t>
            </a:r>
          </a:p>
          <a:p>
            <a:pPr lvl="1"/>
            <a:r>
              <a:rPr lang="en-US"/>
              <a:t>Horizontal scaling</a:t>
            </a:r>
          </a:p>
          <a:p>
            <a:r>
              <a:rPr lang="en-US"/>
              <a:t>Many desirable properties:</a:t>
            </a:r>
          </a:p>
          <a:p>
            <a:pPr lvl="1"/>
            <a:r>
              <a:rPr lang="en-US"/>
              <a:t>Consistency, performance,  availability, fault tolerance, durability, scalability, decentralization…</a:t>
            </a:r>
          </a:p>
          <a:p>
            <a:pPr lvl="1"/>
            <a:r>
              <a:rPr lang="en-US"/>
              <a:t>Engineering distributed systems involves practical compromises among these properties.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3809-766C-7148-A219-6656BFB9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527A-1466-BA4D-9267-61F46CE53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is based on a series of labs</a:t>
            </a:r>
          </a:p>
          <a:p>
            <a:pPr lvl="1"/>
            <a:r>
              <a:rPr lang="en-US" dirty="0"/>
              <a:t>In each lab we will implement a system that satisfies a given specification </a:t>
            </a:r>
          </a:p>
          <a:p>
            <a:r>
              <a:rPr lang="en-US" dirty="0"/>
              <a:t>The labs build toward a system that is:</a:t>
            </a:r>
          </a:p>
          <a:p>
            <a:pPr lvl="1"/>
            <a:r>
              <a:rPr lang="en-US" dirty="0"/>
              <a:t>Distributed</a:t>
            </a:r>
          </a:p>
          <a:p>
            <a:pPr lvl="1"/>
            <a:r>
              <a:rPr lang="en-US" dirty="0"/>
              <a:t>Fault-tolerant</a:t>
            </a:r>
          </a:p>
          <a:p>
            <a:pPr lvl="1"/>
            <a:r>
              <a:rPr lang="en-US" dirty="0"/>
              <a:t>Horizontally scalable</a:t>
            </a:r>
          </a:p>
          <a:p>
            <a:r>
              <a:rPr lang="en-US" dirty="0"/>
              <a:t>Grading and late policy:</a:t>
            </a:r>
          </a:p>
          <a:p>
            <a:pPr lvl="1"/>
            <a:r>
              <a:rPr lang="en-US" dirty="0"/>
              <a:t>Grades are based on labs only</a:t>
            </a:r>
          </a:p>
          <a:p>
            <a:pPr lvl="1"/>
            <a:r>
              <a:rPr lang="en-US" dirty="0"/>
              <a:t>One-time grace period of 7 days (Labs 1-3)</a:t>
            </a:r>
          </a:p>
          <a:p>
            <a:pPr lvl="1"/>
            <a:r>
              <a:rPr lang="en-US" dirty="0"/>
              <a:t>Late labs lose 1/8 of available points per day</a:t>
            </a:r>
          </a:p>
          <a:p>
            <a:pPr lvl="1"/>
            <a:r>
              <a:rPr lang="en-US" dirty="0"/>
              <a:t>Lab 4 must be submitted on time</a:t>
            </a:r>
          </a:p>
        </p:txBody>
      </p:sp>
    </p:spTree>
    <p:extLst>
      <p:ext uri="{BB962C8B-B14F-4D97-AF65-F5344CB8AC3E}">
        <p14:creationId xmlns:p14="http://schemas.microsoft.com/office/powerpoint/2010/main" val="5902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27BF-68DE-D640-9824-9C1C0C0C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67EF-E933-F34D-8F1B-348F68B0F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the </a:t>
            </a:r>
            <a:r>
              <a:rPr lang="en-US" dirty="0" err="1"/>
              <a:t>DSLabs</a:t>
            </a:r>
            <a:r>
              <a:rPr lang="en-US" dirty="0"/>
              <a:t> framework</a:t>
            </a:r>
          </a:p>
          <a:p>
            <a:pPr lvl="1"/>
            <a:r>
              <a:rPr lang="en-US" dirty="0"/>
              <a:t>Can be on laptop, desktop or server</a:t>
            </a:r>
          </a:p>
          <a:p>
            <a:pPr lvl="1"/>
            <a:r>
              <a:rPr lang="en-US" dirty="0"/>
              <a:t>See instruction on Canvas under Assignments/Lab0</a:t>
            </a:r>
          </a:p>
          <a:p>
            <a:r>
              <a:rPr lang="en-US" dirty="0"/>
              <a:t>Work through the instructions for Lab 0</a:t>
            </a:r>
          </a:p>
          <a:p>
            <a:pPr lvl="1"/>
            <a:r>
              <a:rPr lang="en-US" dirty="0"/>
              <a:t>Make sure you can run the </a:t>
            </a:r>
            <a:r>
              <a:rPr lang="en-US" dirty="0" err="1"/>
              <a:t>PingPong</a:t>
            </a:r>
            <a:r>
              <a:rPr lang="en-US" dirty="0"/>
              <a:t> example</a:t>
            </a:r>
          </a:p>
          <a:p>
            <a:pPr lvl="1"/>
            <a:r>
              <a:rPr lang="en-US" dirty="0"/>
              <a:t>There is nothing to turn in for this lab</a:t>
            </a:r>
          </a:p>
        </p:txBody>
      </p:sp>
    </p:spTree>
    <p:extLst>
      <p:ext uri="{BB962C8B-B14F-4D97-AF65-F5344CB8AC3E}">
        <p14:creationId xmlns:p14="http://schemas.microsoft.com/office/powerpoint/2010/main" val="122431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E7ED-5512-FF4A-A160-415B93BC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are distributed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B722D-A021-4342-AB14-147BB3E1D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3860872"/>
          </a:xfrm>
        </p:spPr>
        <p:txBody>
          <a:bodyPr/>
          <a:lstStyle/>
          <a:p>
            <a:r>
              <a:rPr lang="en-US"/>
              <a:t>Systems that are spread out in space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Networks – Internet, Cellular networks, WWW, VPN, etc.</a:t>
            </a:r>
          </a:p>
          <a:p>
            <a:pPr lvl="1"/>
            <a:r>
              <a:rPr lang="en-US"/>
              <a:t>Cloud services – Hadoop, Kubernetes, S3</a:t>
            </a:r>
          </a:p>
          <a:p>
            <a:pPr lvl="1"/>
            <a:r>
              <a:rPr lang="en-US"/>
              <a:t>Peer-to-peer – </a:t>
            </a:r>
            <a:r>
              <a:rPr lang="en-US" err="1"/>
              <a:t>Bittorrent</a:t>
            </a:r>
            <a:r>
              <a:rPr lang="en-US"/>
              <a:t>, Skype</a:t>
            </a:r>
          </a:p>
          <a:p>
            <a:pPr lvl="1"/>
            <a:r>
              <a:rPr lang="en-US"/>
              <a:t>Cryptocurrencies – Bitcoin, Ethereum</a:t>
            </a:r>
          </a:p>
          <a:p>
            <a:pPr lvl="1"/>
            <a:r>
              <a:rPr lang="en-US"/>
              <a:t>Mobile apps – Google maps, Uber</a:t>
            </a:r>
          </a:p>
          <a:p>
            <a:pPr lvl="1"/>
            <a:r>
              <a:rPr lang="en-US"/>
              <a:t>E-commerce and finance – </a:t>
            </a:r>
            <a:r>
              <a:rPr lang="en-US" err="1"/>
              <a:t>Amazon.com</a:t>
            </a:r>
            <a:r>
              <a:rPr lang="en-US"/>
              <a:t>, Nasdaq</a:t>
            </a:r>
          </a:p>
          <a:p>
            <a:pPr lvl="1"/>
            <a:r>
              <a:rPr lang="en-US"/>
              <a:t>Productivity – Office 365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1A149-D67B-3D43-8EEC-E392163E8719}"/>
              </a:ext>
            </a:extLst>
          </p:cNvPr>
          <p:cNvSpPr txBox="1"/>
          <p:nvPr/>
        </p:nvSpPr>
        <p:spPr>
          <a:xfrm>
            <a:off x="1402772" y="5424249"/>
            <a:ext cx="566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It’s easier to ask what modern systems are </a:t>
            </a:r>
            <a:r>
              <a:rPr lang="en-US" i="1"/>
              <a:t>not</a:t>
            </a:r>
            <a:r>
              <a:rPr lang="en-US"/>
              <a:t> distributed!</a:t>
            </a:r>
          </a:p>
        </p:txBody>
      </p:sp>
    </p:spTree>
    <p:extLst>
      <p:ext uri="{BB962C8B-B14F-4D97-AF65-F5344CB8AC3E}">
        <p14:creationId xmlns:p14="http://schemas.microsoft.com/office/powerpoint/2010/main" val="10884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F9A06-BD4A-0747-9A9B-38835960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AA2D7-DF60-C94F-B073-EB58BD74D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systems characteristics</a:t>
            </a:r>
          </a:p>
          <a:p>
            <a:pPr lvl="1"/>
            <a:r>
              <a:rPr lang="en-US" dirty="0"/>
              <a:t>Communications delay greater than computation</a:t>
            </a:r>
          </a:p>
          <a:p>
            <a:pPr lvl="2"/>
            <a:r>
              <a:rPr lang="en-US" dirty="0"/>
              <a:t>Received information is out of date</a:t>
            </a:r>
          </a:p>
          <a:p>
            <a:pPr lvl="1"/>
            <a:r>
              <a:rPr lang="en-US" dirty="0"/>
              <a:t>Independent failures -&gt; fault tolerance</a:t>
            </a:r>
          </a:p>
          <a:p>
            <a:pPr lvl="2"/>
            <a:r>
              <a:rPr lang="en-US" dirty="0"/>
              <a:t>Except software updates, config errors, y2k bugs, cascading bugs...</a:t>
            </a:r>
          </a:p>
          <a:p>
            <a:pPr lvl="1"/>
            <a:r>
              <a:rPr lang="en-US" dirty="0"/>
              <a:t>Horizontal scaling</a:t>
            </a:r>
          </a:p>
          <a:p>
            <a:pPr lvl="2"/>
            <a:r>
              <a:rPr lang="en-US" dirty="0"/>
              <a:t>To increase capacity, add components</a:t>
            </a:r>
          </a:p>
          <a:p>
            <a:r>
              <a:rPr lang="en-US" dirty="0"/>
              <a:t>These three characteristics are the focus of this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99A6-F733-A248-A3CF-CBEE0200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Distributed systems are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06F1-023B-754A-92DF-90CDEEEC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asynchrony, faults tolerance and scaling, distributed systems are:</a:t>
            </a:r>
          </a:p>
          <a:p>
            <a:pPr lvl="1"/>
            <a:r>
              <a:rPr lang="en-US" dirty="0"/>
              <a:t>Hard to design (difficult trade-offs)</a:t>
            </a:r>
          </a:p>
          <a:p>
            <a:pPr lvl="1"/>
            <a:r>
              <a:rPr lang="en-US" dirty="0"/>
              <a:t>Hard to specify clearly</a:t>
            </a:r>
          </a:p>
          <a:p>
            <a:pPr lvl="1"/>
            <a:r>
              <a:rPr lang="en-US" dirty="0"/>
              <a:t>Hard to implement correctly</a:t>
            </a:r>
          </a:p>
          <a:p>
            <a:pPr lvl="1"/>
            <a:r>
              <a:rPr lang="en-US" dirty="0"/>
              <a:t>Hard to test and debug</a:t>
            </a:r>
          </a:p>
          <a:p>
            <a:r>
              <a:rPr lang="en-US" dirty="0"/>
              <a:t>Our approach will be:</a:t>
            </a:r>
          </a:p>
          <a:p>
            <a:pPr lvl="1"/>
            <a:r>
              <a:rPr lang="en-US" dirty="0"/>
              <a:t>Write precise mathematical (but not formal) specifications for for the system</a:t>
            </a:r>
          </a:p>
          <a:p>
            <a:pPr lvl="1"/>
            <a:r>
              <a:rPr lang="en-US" dirty="0"/>
              <a:t>Implement to those specifications</a:t>
            </a:r>
          </a:p>
          <a:p>
            <a:pPr lvl="1"/>
            <a:r>
              <a:rPr lang="en-US" dirty="0"/>
              <a:t>Use systematic testing approaches to verify that implementations conform to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413779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7F1F-D4BA-0B46-A5B3-53266874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Synchrony v. Asynchrony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0D6E-A992-3C48-B053-CDB0BB103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730736"/>
          </a:xfrm>
        </p:spPr>
        <p:txBody>
          <a:bodyPr/>
          <a:lstStyle/>
          <a:p>
            <a:r>
              <a:rPr lang="en-US"/>
              <a:t>Synchrony</a:t>
            </a:r>
          </a:p>
          <a:p>
            <a:pPr lvl="1"/>
            <a:r>
              <a:rPr lang="en-US"/>
              <a:t>All processes have a common clock</a:t>
            </a:r>
          </a:p>
          <a:p>
            <a:pPr lvl="1"/>
            <a:r>
              <a:rPr lang="en-US"/>
              <a:t>All communication synchronized to common clock</a:t>
            </a:r>
          </a:p>
          <a:p>
            <a:pPr lvl="1"/>
            <a:r>
              <a:rPr lang="en-US"/>
              <a:t>All processes agree on the order of events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DAE4E9F-EC02-374E-8D86-F2FA7267EC21}"/>
              </a:ext>
            </a:extLst>
          </p:cNvPr>
          <p:cNvGrpSpPr/>
          <p:nvPr/>
        </p:nvGrpSpPr>
        <p:grpSpPr>
          <a:xfrm>
            <a:off x="2234046" y="3059668"/>
            <a:ext cx="2859998" cy="1834450"/>
            <a:chOff x="2234046" y="3059668"/>
            <a:chExt cx="2859998" cy="183445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86412F3-0B29-3444-BB10-F3DBF6F4AD83}"/>
                </a:ext>
              </a:extLst>
            </p:cNvPr>
            <p:cNvSpPr txBox="1"/>
            <p:nvPr/>
          </p:nvSpPr>
          <p:spPr>
            <a:xfrm>
              <a:off x="2234046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A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8D1AFE-6A36-E649-A329-0CC0CE9FDA90}"/>
                </a:ext>
              </a:extLst>
            </p:cNvPr>
            <p:cNvSpPr txBox="1"/>
            <p:nvPr/>
          </p:nvSpPr>
          <p:spPr>
            <a:xfrm>
              <a:off x="4308764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B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7400D89-9DA5-F341-947A-0F5E441FC0DE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2626686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7495F3F-8386-4D44-A49C-9192C5446532}"/>
                </a:ext>
              </a:extLst>
            </p:cNvPr>
            <p:cNvCxnSpPr/>
            <p:nvPr/>
          </p:nvCxnSpPr>
          <p:spPr>
            <a:xfrm>
              <a:off x="4706117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1E4484-AD06-314B-A7CA-283879EB3792}"/>
              </a:ext>
            </a:extLst>
          </p:cNvPr>
          <p:cNvGrpSpPr/>
          <p:nvPr/>
        </p:nvGrpSpPr>
        <p:grpSpPr>
          <a:xfrm>
            <a:off x="2109355" y="3493716"/>
            <a:ext cx="4333294" cy="369332"/>
            <a:chOff x="2109355" y="3493716"/>
            <a:chExt cx="4333294" cy="369332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FEA3AA0-F860-BD44-AE77-BDF434930076}"/>
                </a:ext>
              </a:extLst>
            </p:cNvPr>
            <p:cNvCxnSpPr/>
            <p:nvPr/>
          </p:nvCxnSpPr>
          <p:spPr>
            <a:xfrm>
              <a:off x="2109355" y="3678382"/>
              <a:ext cx="316922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4E10BB-4CDF-9344-9A39-DF83D1634343}"/>
                </a:ext>
              </a:extLst>
            </p:cNvPr>
            <p:cNvSpPr txBox="1"/>
            <p:nvPr/>
          </p:nvSpPr>
          <p:spPr>
            <a:xfrm>
              <a:off x="5398773" y="349371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</a:rPr>
                <a:t>clock tick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643163-1464-E546-81B2-E3B95BE8DAB1}"/>
              </a:ext>
            </a:extLst>
          </p:cNvPr>
          <p:cNvGrpSpPr/>
          <p:nvPr/>
        </p:nvGrpSpPr>
        <p:grpSpPr>
          <a:xfrm>
            <a:off x="2626686" y="3863048"/>
            <a:ext cx="4792512" cy="418007"/>
            <a:chOff x="2626686" y="3863048"/>
            <a:chExt cx="4792512" cy="418007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B465307-D069-3C41-9D2F-7A6167CCDECB}"/>
                </a:ext>
              </a:extLst>
            </p:cNvPr>
            <p:cNvCxnSpPr/>
            <p:nvPr/>
          </p:nvCxnSpPr>
          <p:spPr>
            <a:xfrm>
              <a:off x="2626686" y="3863048"/>
              <a:ext cx="2074718" cy="41800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2CE8B2A-6F3E-9443-9965-869DD142E0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29043" y="3863048"/>
              <a:ext cx="2074718" cy="41800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34B1C76-1E5A-9F42-9852-3BBCD15E540A}"/>
                </a:ext>
              </a:extLst>
            </p:cNvPr>
            <p:cNvSpPr txBox="1"/>
            <p:nvPr/>
          </p:nvSpPr>
          <p:spPr>
            <a:xfrm>
              <a:off x="5398773" y="3863048"/>
              <a:ext cx="2020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exchange messages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E472D45-BE20-224E-8577-0EA7C0D3D2DF}"/>
              </a:ext>
            </a:extLst>
          </p:cNvPr>
          <p:cNvGrpSpPr/>
          <p:nvPr/>
        </p:nvGrpSpPr>
        <p:grpSpPr>
          <a:xfrm>
            <a:off x="2044804" y="4496893"/>
            <a:ext cx="4333294" cy="369332"/>
            <a:chOff x="2109355" y="3493716"/>
            <a:chExt cx="4333294" cy="369332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6CA1A7-CA46-E54A-B4A0-AEAADC8F7828}"/>
                </a:ext>
              </a:extLst>
            </p:cNvPr>
            <p:cNvCxnSpPr/>
            <p:nvPr/>
          </p:nvCxnSpPr>
          <p:spPr>
            <a:xfrm>
              <a:off x="2109355" y="3678382"/>
              <a:ext cx="316922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12B7C3-2157-274D-A17D-B6E1FDFCAFFD}"/>
                </a:ext>
              </a:extLst>
            </p:cNvPr>
            <p:cNvSpPr txBox="1"/>
            <p:nvPr/>
          </p:nvSpPr>
          <p:spPr>
            <a:xfrm>
              <a:off x="5398773" y="349371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0070C0"/>
                  </a:solidFill>
                </a:rPr>
                <a:t>clock tick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780B4A5-8022-E64E-AB28-1E59D3FF449C}"/>
              </a:ext>
            </a:extLst>
          </p:cNvPr>
          <p:cNvGrpSpPr/>
          <p:nvPr/>
        </p:nvGrpSpPr>
        <p:grpSpPr>
          <a:xfrm>
            <a:off x="2626686" y="4164383"/>
            <a:ext cx="3787589" cy="418008"/>
            <a:chOff x="2626686" y="4164383"/>
            <a:chExt cx="3787589" cy="41800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C4B0EF8-B777-1A42-B33E-58566C3DAFF9}"/>
                </a:ext>
              </a:extLst>
            </p:cNvPr>
            <p:cNvCxnSpPr/>
            <p:nvPr/>
          </p:nvCxnSpPr>
          <p:spPr>
            <a:xfrm>
              <a:off x="2626686" y="4281055"/>
              <a:ext cx="0" cy="30133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384AA4B-8620-4646-9C9F-EA8A8B75D526}"/>
                </a:ext>
              </a:extLst>
            </p:cNvPr>
            <p:cNvCxnSpPr/>
            <p:nvPr/>
          </p:nvCxnSpPr>
          <p:spPr>
            <a:xfrm>
              <a:off x="4711795" y="4281055"/>
              <a:ext cx="0" cy="30133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CED2FF-B1DF-8346-850B-24645FDC2644}"/>
                </a:ext>
              </a:extLst>
            </p:cNvPr>
            <p:cNvSpPr txBox="1"/>
            <p:nvPr/>
          </p:nvSpPr>
          <p:spPr>
            <a:xfrm>
              <a:off x="5394059" y="4164383"/>
              <a:ext cx="1020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compute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E995EFE-4959-FD47-8ABF-D5B60E64CFD8}"/>
              </a:ext>
            </a:extLst>
          </p:cNvPr>
          <p:cNvSpPr txBox="1"/>
          <p:nvPr/>
        </p:nvSpPr>
        <p:spPr>
          <a:xfrm>
            <a:off x="1961230" y="5592679"/>
            <a:ext cx="469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Processes see </a:t>
            </a:r>
            <a:r>
              <a:rPr lang="en-US" i="1"/>
              <a:t>current</a:t>
            </a:r>
            <a:r>
              <a:rPr lang="en-US"/>
              <a:t> state of other processes.  </a:t>
            </a:r>
          </a:p>
        </p:txBody>
      </p:sp>
    </p:spTree>
    <p:extLst>
      <p:ext uri="{BB962C8B-B14F-4D97-AF65-F5344CB8AC3E}">
        <p14:creationId xmlns:p14="http://schemas.microsoft.com/office/powerpoint/2010/main" val="258296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7F1F-D4BA-0B46-A5B3-53266874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Synchrony v. Asynchrony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0D6E-A992-3C48-B053-CDB0BB103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2208717"/>
          </a:xfrm>
        </p:spPr>
        <p:txBody>
          <a:bodyPr/>
          <a:lstStyle/>
          <a:p>
            <a:r>
              <a:rPr lang="en-US"/>
              <a:t>Asynchrony</a:t>
            </a:r>
          </a:p>
          <a:p>
            <a:pPr lvl="1"/>
            <a:r>
              <a:rPr lang="en-US"/>
              <a:t>Processes have only local clocks (why?)</a:t>
            </a:r>
          </a:p>
          <a:p>
            <a:pPr lvl="2"/>
            <a:r>
              <a:rPr lang="en-US"/>
              <a:t>Long communication delay -&gt; common clock is slow!</a:t>
            </a:r>
          </a:p>
          <a:p>
            <a:pPr lvl="1"/>
            <a:r>
              <a:rPr lang="en-US"/>
              <a:t>Processes </a:t>
            </a:r>
            <a:r>
              <a:rPr lang="en-US" i="1"/>
              <a:t>disagree</a:t>
            </a:r>
            <a:r>
              <a:rPr lang="en-US"/>
              <a:t> on the order of events</a:t>
            </a:r>
          </a:p>
          <a:p>
            <a:r>
              <a:rPr lang="en-US"/>
              <a:t>Example: editing a shared document</a:t>
            </a:r>
          </a:p>
          <a:p>
            <a:pPr lvl="1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32EFF1A-4821-AE4F-88E1-D3446E6C8DD4}"/>
              </a:ext>
            </a:extLst>
          </p:cNvPr>
          <p:cNvGrpSpPr/>
          <p:nvPr/>
        </p:nvGrpSpPr>
        <p:grpSpPr>
          <a:xfrm>
            <a:off x="2202873" y="3273136"/>
            <a:ext cx="2859998" cy="1834450"/>
            <a:chOff x="2234046" y="3059668"/>
            <a:chExt cx="2859998" cy="183445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AD720C0-0A8D-2848-B86E-529AD4B7592E}"/>
                </a:ext>
              </a:extLst>
            </p:cNvPr>
            <p:cNvSpPr txBox="1"/>
            <p:nvPr/>
          </p:nvSpPr>
          <p:spPr>
            <a:xfrm>
              <a:off x="2234046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BA5BB41-DE56-DC47-B8AC-4913E16783D2}"/>
                </a:ext>
              </a:extLst>
            </p:cNvPr>
            <p:cNvSpPr txBox="1"/>
            <p:nvPr/>
          </p:nvSpPr>
          <p:spPr>
            <a:xfrm>
              <a:off x="4308764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B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B193C77-5FF6-D14A-ABDD-3A7383BD0FF7}"/>
                </a:ext>
              </a:extLst>
            </p:cNvPr>
            <p:cNvCxnSpPr>
              <a:stCxn id="5" idx="2"/>
            </p:cNvCxnSpPr>
            <p:nvPr/>
          </p:nvCxnSpPr>
          <p:spPr>
            <a:xfrm>
              <a:off x="2626686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18D2E5F-FD0A-CE4A-8D52-2477C9060DA1}"/>
                </a:ext>
              </a:extLst>
            </p:cNvPr>
            <p:cNvCxnSpPr/>
            <p:nvPr/>
          </p:nvCxnSpPr>
          <p:spPr>
            <a:xfrm>
              <a:off x="4706117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EE8D73-E6F2-BD42-9E16-395616B476BA}"/>
              </a:ext>
            </a:extLst>
          </p:cNvPr>
          <p:cNvGrpSpPr/>
          <p:nvPr/>
        </p:nvGrpSpPr>
        <p:grpSpPr>
          <a:xfrm>
            <a:off x="1786569" y="3838709"/>
            <a:ext cx="2883662" cy="926887"/>
            <a:chOff x="1786569" y="3838709"/>
            <a:chExt cx="2883662" cy="926887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6CB6358-9459-2B4C-A7F6-45DF9F62C722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3" y="4076516"/>
              <a:ext cx="2074718" cy="68908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5938CB-845E-E446-80C9-68056142172B}"/>
                </a:ext>
              </a:extLst>
            </p:cNvPr>
            <p:cNvSpPr txBox="1"/>
            <p:nvPr/>
          </p:nvSpPr>
          <p:spPr>
            <a:xfrm>
              <a:off x="1786569" y="3838709"/>
              <a:ext cx="798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+”foo”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9A343A9-BB44-5543-A941-875DF662D5C5}"/>
              </a:ext>
            </a:extLst>
          </p:cNvPr>
          <p:cNvGrpSpPr/>
          <p:nvPr/>
        </p:nvGrpSpPr>
        <p:grpSpPr>
          <a:xfrm>
            <a:off x="1913556" y="4075330"/>
            <a:ext cx="683136" cy="704212"/>
            <a:chOff x="1913556" y="4075330"/>
            <a:chExt cx="683136" cy="70421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F6F8777-F171-0347-A6F1-A6356C32D49C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2" y="4075330"/>
              <a:ext cx="0" cy="53321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25A653B-5EAB-F047-8DEE-EBE1E2F0D4B9}"/>
                </a:ext>
              </a:extLst>
            </p:cNvPr>
            <p:cNvSpPr txBox="1"/>
            <p:nvPr/>
          </p:nvSpPr>
          <p:spPr>
            <a:xfrm>
              <a:off x="1913556" y="4410210"/>
              <a:ext cx="683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“foo”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CB72A1D-1119-354B-AEA0-0396D0E27013}"/>
              </a:ext>
            </a:extLst>
          </p:cNvPr>
          <p:cNvGrpSpPr/>
          <p:nvPr/>
        </p:nvGrpSpPr>
        <p:grpSpPr>
          <a:xfrm>
            <a:off x="2597870" y="4147020"/>
            <a:ext cx="2871042" cy="618576"/>
            <a:chOff x="2597870" y="4147020"/>
            <a:chExt cx="2871042" cy="61857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6EE1D2F-45B0-2648-93C8-CC8D69761B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7870" y="4347589"/>
              <a:ext cx="2074718" cy="41800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4018CF7-809B-7047-B019-D102FEA9CA01}"/>
                </a:ext>
              </a:extLst>
            </p:cNvPr>
            <p:cNvSpPr txBox="1"/>
            <p:nvPr/>
          </p:nvSpPr>
          <p:spPr>
            <a:xfrm>
              <a:off x="4656830" y="4147020"/>
              <a:ext cx="812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+”bar”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5A58A52-EF0E-D54B-A5FB-3A283F628928}"/>
              </a:ext>
            </a:extLst>
          </p:cNvPr>
          <p:cNvGrpSpPr/>
          <p:nvPr/>
        </p:nvGrpSpPr>
        <p:grpSpPr>
          <a:xfrm>
            <a:off x="4654473" y="4364815"/>
            <a:ext cx="699872" cy="454762"/>
            <a:chOff x="2573864" y="4075330"/>
            <a:chExt cx="699872" cy="454762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B2E91CF-6748-2C4D-8432-A712EE4EAF3C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2" y="4075330"/>
              <a:ext cx="0" cy="24373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07E9CCF-682F-BD48-934D-153C57507819}"/>
                </a:ext>
              </a:extLst>
            </p:cNvPr>
            <p:cNvSpPr txBox="1"/>
            <p:nvPr/>
          </p:nvSpPr>
          <p:spPr>
            <a:xfrm>
              <a:off x="2573864" y="4160760"/>
              <a:ext cx="699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“bar”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B9FEC98-A88A-574A-983A-0EE96A78C1E4}"/>
              </a:ext>
            </a:extLst>
          </p:cNvPr>
          <p:cNvSpPr txBox="1"/>
          <p:nvPr/>
        </p:nvSpPr>
        <p:spPr>
          <a:xfrm>
            <a:off x="2121449" y="5066020"/>
            <a:ext cx="100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“</a:t>
            </a:r>
            <a:r>
              <a:rPr lang="en-US" err="1"/>
              <a:t>foobar</a:t>
            </a:r>
            <a:r>
              <a:rPr lang="en-US"/>
              <a:t>”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20B701-5DE8-F74F-B30F-4E30C4CABC90}"/>
              </a:ext>
            </a:extLst>
          </p:cNvPr>
          <p:cNvSpPr txBox="1"/>
          <p:nvPr/>
        </p:nvSpPr>
        <p:spPr>
          <a:xfrm>
            <a:off x="4149879" y="5085482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“</a:t>
            </a:r>
            <a:r>
              <a:rPr lang="en-US" err="1"/>
              <a:t>barfoo</a:t>
            </a:r>
            <a:r>
              <a:rPr lang="en-US"/>
              <a:t>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322032-E022-544C-8AAA-07D4C17EF992}"/>
              </a:ext>
            </a:extLst>
          </p:cNvPr>
          <p:cNvSpPr txBox="1"/>
          <p:nvPr/>
        </p:nvSpPr>
        <p:spPr>
          <a:xfrm>
            <a:off x="987136" y="5901678"/>
            <a:ext cx="6791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Result is inconsistent because proc A, B disagree on order of insertions.</a:t>
            </a:r>
          </a:p>
        </p:txBody>
      </p:sp>
    </p:spTree>
    <p:extLst>
      <p:ext uri="{BB962C8B-B14F-4D97-AF65-F5344CB8AC3E}">
        <p14:creationId xmlns:p14="http://schemas.microsoft.com/office/powerpoint/2010/main" val="28927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6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7F1F-D4BA-0B46-A5B3-53266874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Synchrony v. Asynchrony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0D6E-A992-3C48-B053-CDB0BB10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This disagreement is a fundamental problem</a:t>
            </a:r>
          </a:p>
          <a:p>
            <a:pPr lvl="1"/>
            <a:r>
              <a:rPr lang="en-US"/>
              <a:t>Reasoning is complicated</a:t>
            </a:r>
          </a:p>
          <a:p>
            <a:pPr lvl="1"/>
            <a:r>
              <a:rPr lang="en-US"/>
              <a:t>Leads to complex, unrepeatable bugs.</a:t>
            </a:r>
          </a:p>
          <a:p>
            <a:pPr lvl="1"/>
            <a:r>
              <a:rPr lang="en-US"/>
              <a:t>Some things are impossible</a:t>
            </a:r>
          </a:p>
          <a:p>
            <a:pPr lvl="2"/>
            <a:r>
              <a:rPr lang="en-US"/>
              <a:t>Agreement under asynchrony may never terminate</a:t>
            </a:r>
          </a:p>
          <a:p>
            <a:r>
              <a:rPr lang="en-US"/>
              <a:t>“Consistency” means all processes agree on the order of events.</a:t>
            </a:r>
          </a:p>
          <a:p>
            <a:pPr lvl="1"/>
            <a:r>
              <a:rPr lang="en-US"/>
              <a:t>This agreement may not be total</a:t>
            </a:r>
          </a:p>
          <a:p>
            <a:pPr lvl="1"/>
            <a:r>
              <a:rPr lang="en-US"/>
              <a:t>Trade-off:</a:t>
            </a:r>
          </a:p>
          <a:p>
            <a:pPr lvl="2"/>
            <a:r>
              <a:rPr lang="en-US"/>
              <a:t>Consistency</a:t>
            </a:r>
          </a:p>
          <a:p>
            <a:pPr lvl="2"/>
            <a:r>
              <a:rPr lang="en-US"/>
              <a:t>Performance/Availability</a:t>
            </a:r>
          </a:p>
          <a:p>
            <a:pPr lvl="2"/>
            <a:r>
              <a:rPr lang="en-US"/>
              <a:t>Fault-tolerance</a:t>
            </a:r>
          </a:p>
          <a:p>
            <a:pPr lvl="1"/>
            <a:r>
              <a:rPr lang="en-US"/>
              <a:t>This leads to many notions of consistency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9132-8F4C-5E42-9B38-A9EF6E0E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Eventual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C3CD6-503A-FC47-A03D-49B9DCF24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61610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all updates have completed, the processes agree on the state.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Give each operation a unique “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sequence number</a:t>
            </a:r>
            <a:r>
              <a:rPr lang="en-US"/>
              <a:t>”</a:t>
            </a:r>
          </a:p>
          <a:p>
            <a:pPr lvl="1"/>
            <a:r>
              <a:rPr lang="en-US"/>
              <a:t>Higher sequence numbers “take precedence”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EA81E5C-0ED3-B241-87D6-811458E7E5F0}"/>
              </a:ext>
            </a:extLst>
          </p:cNvPr>
          <p:cNvGrpSpPr/>
          <p:nvPr/>
        </p:nvGrpSpPr>
        <p:grpSpPr>
          <a:xfrm>
            <a:off x="2015836" y="3260252"/>
            <a:ext cx="2859998" cy="1834450"/>
            <a:chOff x="2234046" y="3059668"/>
            <a:chExt cx="2859998" cy="183445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D51A0C8-E18A-5043-A247-8234A756AFFB}"/>
                </a:ext>
              </a:extLst>
            </p:cNvPr>
            <p:cNvSpPr txBox="1"/>
            <p:nvPr/>
          </p:nvSpPr>
          <p:spPr>
            <a:xfrm>
              <a:off x="2234046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F905D4-7395-FD45-BA10-54C1B3051ADA}"/>
                </a:ext>
              </a:extLst>
            </p:cNvPr>
            <p:cNvSpPr txBox="1"/>
            <p:nvPr/>
          </p:nvSpPr>
          <p:spPr>
            <a:xfrm>
              <a:off x="4308764" y="3059668"/>
              <a:ext cx="785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Proc B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763A9CB-AD66-3A4F-B28E-BE907FFF98CC}"/>
                </a:ext>
              </a:extLst>
            </p:cNvPr>
            <p:cNvCxnSpPr>
              <a:stCxn id="5" idx="2"/>
            </p:cNvCxnSpPr>
            <p:nvPr/>
          </p:nvCxnSpPr>
          <p:spPr>
            <a:xfrm>
              <a:off x="2626686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45C92D4-099C-864B-862F-4FD2346BFD84}"/>
                </a:ext>
              </a:extLst>
            </p:cNvPr>
            <p:cNvCxnSpPr/>
            <p:nvPr/>
          </p:nvCxnSpPr>
          <p:spPr>
            <a:xfrm>
              <a:off x="4706117" y="3429000"/>
              <a:ext cx="0" cy="1465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7A8A464-B1E2-D840-992D-33C3B2B1CE60}"/>
              </a:ext>
            </a:extLst>
          </p:cNvPr>
          <p:cNvGrpSpPr/>
          <p:nvPr/>
        </p:nvGrpSpPr>
        <p:grpSpPr>
          <a:xfrm>
            <a:off x="1217400" y="3764804"/>
            <a:ext cx="3268151" cy="1041889"/>
            <a:chOff x="1404437" y="3777688"/>
            <a:chExt cx="3268151" cy="104188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C0A41E4-C444-4E4C-BE43-B225A1344EB3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3" y="4076516"/>
              <a:ext cx="2077075" cy="74306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AF9900-14D2-A541-9F53-77352509C1D3}"/>
                </a:ext>
              </a:extLst>
            </p:cNvPr>
            <p:cNvSpPr txBox="1"/>
            <p:nvPr/>
          </p:nvSpPr>
          <p:spPr>
            <a:xfrm>
              <a:off x="1404437" y="3777688"/>
              <a:ext cx="1059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+”foo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[5]</a:t>
              </a:r>
              <a:r>
                <a:rPr lang="en-US">
                  <a:solidFill>
                    <a:srgbClr val="C00000"/>
                  </a:solidFill>
                </a:rPr>
                <a:t>”</a:t>
              </a:r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40BFC68-11B3-624C-98C8-9B755B698FAB}"/>
              </a:ext>
            </a:extLst>
          </p:cNvPr>
          <p:cNvGrpSpPr/>
          <p:nvPr/>
        </p:nvGrpSpPr>
        <p:grpSpPr>
          <a:xfrm>
            <a:off x="1494579" y="4062446"/>
            <a:ext cx="944426" cy="671663"/>
            <a:chOff x="1681616" y="4075330"/>
            <a:chExt cx="944426" cy="67166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883EF11-036D-6943-96B6-456B0F4BE882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2" y="4075330"/>
              <a:ext cx="0" cy="53321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09E949F-9F2E-6547-9643-96A00AC36EEE}"/>
                </a:ext>
              </a:extLst>
            </p:cNvPr>
            <p:cNvSpPr txBox="1"/>
            <p:nvPr/>
          </p:nvSpPr>
          <p:spPr>
            <a:xfrm>
              <a:off x="1681616" y="4377661"/>
              <a:ext cx="944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“foo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[5]</a:t>
              </a:r>
              <a:r>
                <a:rPr lang="en-US"/>
                <a:t>”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24C033-9354-3E4F-8ECF-E4C34397F8BF}"/>
              </a:ext>
            </a:extLst>
          </p:cNvPr>
          <p:cNvGrpSpPr/>
          <p:nvPr/>
        </p:nvGrpSpPr>
        <p:grpSpPr>
          <a:xfrm>
            <a:off x="2410833" y="4134136"/>
            <a:ext cx="3122072" cy="618576"/>
            <a:chOff x="2597870" y="4147020"/>
            <a:chExt cx="3122072" cy="618576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DA91266-4D70-1646-A735-0698AC1B21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7870" y="4347589"/>
              <a:ext cx="2074718" cy="41800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3587F-4972-8141-B886-88A540B04009}"/>
                </a:ext>
              </a:extLst>
            </p:cNvPr>
            <p:cNvSpPr txBox="1"/>
            <p:nvPr/>
          </p:nvSpPr>
          <p:spPr>
            <a:xfrm>
              <a:off x="4656830" y="4147020"/>
              <a:ext cx="1063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+”bar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[9]</a:t>
              </a:r>
              <a:r>
                <a:rPr lang="en-US">
                  <a:solidFill>
                    <a:srgbClr val="C00000"/>
                  </a:solidFill>
                </a:rPr>
                <a:t>”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E05020-DE7D-EC43-B839-9EA8DCE3182F}"/>
              </a:ext>
            </a:extLst>
          </p:cNvPr>
          <p:cNvGrpSpPr/>
          <p:nvPr/>
        </p:nvGrpSpPr>
        <p:grpSpPr>
          <a:xfrm>
            <a:off x="4467436" y="4351931"/>
            <a:ext cx="947695" cy="454762"/>
            <a:chOff x="2573864" y="4075330"/>
            <a:chExt cx="947695" cy="45476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D63A942-9837-DD40-BCF8-1DC625384B02}"/>
                </a:ext>
              </a:extLst>
            </p:cNvPr>
            <p:cNvCxnSpPr>
              <a:cxnSpLocks/>
            </p:cNvCxnSpPr>
            <p:nvPr/>
          </p:nvCxnSpPr>
          <p:spPr>
            <a:xfrm>
              <a:off x="2595512" y="4075330"/>
              <a:ext cx="0" cy="24373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38D7FF6-04B7-9C4C-B36A-CC5876AABDA2}"/>
                </a:ext>
              </a:extLst>
            </p:cNvPr>
            <p:cNvSpPr txBox="1"/>
            <p:nvPr/>
          </p:nvSpPr>
          <p:spPr>
            <a:xfrm>
              <a:off x="2573864" y="416076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“bar[9]”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38948AA-5492-A04F-81FC-34C36177638E}"/>
              </a:ext>
            </a:extLst>
          </p:cNvPr>
          <p:cNvSpPr txBox="1"/>
          <p:nvPr/>
        </p:nvSpPr>
        <p:spPr>
          <a:xfrm>
            <a:off x="1934412" y="5053136"/>
            <a:ext cx="100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“</a:t>
            </a:r>
            <a:r>
              <a:rPr lang="en-US" err="1"/>
              <a:t>foobar</a:t>
            </a:r>
            <a:r>
              <a:rPr lang="en-US"/>
              <a:t>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3B7D8B-E3CA-1044-9B51-B685798E13C6}"/>
              </a:ext>
            </a:extLst>
          </p:cNvPr>
          <p:cNvSpPr txBox="1"/>
          <p:nvPr/>
        </p:nvSpPr>
        <p:spPr>
          <a:xfrm>
            <a:off x="3962842" y="5072598"/>
            <a:ext cx="100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“</a:t>
            </a:r>
            <a:r>
              <a:rPr lang="en-US" err="1"/>
              <a:t>foobar</a:t>
            </a:r>
            <a:r>
              <a:rPr lang="en-US"/>
              <a:t>”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25950AA-F02E-0B40-9568-FFA2FFB7CFAF}"/>
              </a:ext>
            </a:extLst>
          </p:cNvPr>
          <p:cNvGrpSpPr/>
          <p:nvPr/>
        </p:nvGrpSpPr>
        <p:grpSpPr>
          <a:xfrm>
            <a:off x="5415131" y="4220542"/>
            <a:ext cx="2698061" cy="646331"/>
            <a:chOff x="5415131" y="4220542"/>
            <a:chExt cx="2698061" cy="64633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E48C86-3665-E649-92C7-2DB4F039364E}"/>
                </a:ext>
              </a:extLst>
            </p:cNvPr>
            <p:cNvSpPr txBox="1"/>
            <p:nvPr/>
          </p:nvSpPr>
          <p:spPr>
            <a:xfrm>
              <a:off x="6346811" y="4220542"/>
              <a:ext cx="17663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TEMPORARY</a:t>
              </a:r>
            </a:p>
            <a:p>
              <a:r>
                <a:rPr lang="en-US">
                  <a:solidFill>
                    <a:srgbClr val="C00000"/>
                  </a:solidFill>
                </a:rPr>
                <a:t>INCONSISTENCY!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2D88BB-F0C5-4949-A0AB-21821B9FE066}"/>
                </a:ext>
              </a:extLst>
            </p:cNvPr>
            <p:cNvCxnSpPr>
              <a:stCxn id="24" idx="1"/>
              <a:endCxn id="20" idx="3"/>
            </p:cNvCxnSpPr>
            <p:nvPr/>
          </p:nvCxnSpPr>
          <p:spPr>
            <a:xfrm flipH="1">
              <a:off x="5415131" y="4543708"/>
              <a:ext cx="931680" cy="78319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F994268-A04E-BD45-BD13-F1976824A7A5}"/>
              </a:ext>
            </a:extLst>
          </p:cNvPr>
          <p:cNvSpPr txBox="1"/>
          <p:nvPr/>
        </p:nvSpPr>
        <p:spPr>
          <a:xfrm>
            <a:off x="1217400" y="5745623"/>
            <a:ext cx="661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 eventually consistent systems, some processes may see weird “jumps” in the state.</a:t>
            </a:r>
          </a:p>
        </p:txBody>
      </p:sp>
    </p:spTree>
    <p:extLst>
      <p:ext uri="{BB962C8B-B14F-4D97-AF65-F5344CB8AC3E}">
        <p14:creationId xmlns:p14="http://schemas.microsoft.com/office/powerpoint/2010/main" val="39600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17145</TotalTime>
  <Words>1239</Words>
  <Application>Microsoft Macintosh PowerPoint</Application>
  <PresentationFormat>On-screen Show (4:3)</PresentationFormat>
  <Paragraphs>221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 CS 371D Distributed Computing</vt:lpstr>
      <vt:lpstr>Class details</vt:lpstr>
      <vt:lpstr>What are distributed systems?</vt:lpstr>
      <vt:lpstr>Distributed Systems</vt:lpstr>
      <vt:lpstr>Distributed systems are hard</vt:lpstr>
      <vt:lpstr>Synchrony v. Asynchrony</vt:lpstr>
      <vt:lpstr>Synchrony v. Asynchrony</vt:lpstr>
      <vt:lpstr>Synchrony v. Asynchrony</vt:lpstr>
      <vt:lpstr>Eventual consistency</vt:lpstr>
      <vt:lpstr>Linearizability</vt:lpstr>
      <vt:lpstr>Transactions and ACID</vt:lpstr>
      <vt:lpstr>Fault tolerance</vt:lpstr>
      <vt:lpstr>Consensus (agreement)</vt:lpstr>
      <vt:lpstr>Fischer/Lynch/Paterson Theorem</vt:lpstr>
      <vt:lpstr>Practical consensus</vt:lpstr>
      <vt:lpstr>Replication</vt:lpstr>
      <vt:lpstr>Horizontal scaling</vt:lpstr>
      <vt:lpstr>Sharded key/value store</vt:lpstr>
      <vt:lpstr>Peer-to-peer protocols</vt:lpstr>
      <vt:lpstr>Summary</vt:lpstr>
      <vt:lpstr>Labs</vt:lpstr>
      <vt:lpstr>Lab 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Generalization in Automated Proof</dc:title>
  <dc:creator>Kenneth McMillan</dc:creator>
  <cp:lastModifiedBy>Ken McMillan</cp:lastModifiedBy>
  <cp:revision>2</cp:revision>
  <dcterms:created xsi:type="dcterms:W3CDTF">2013-05-08T20:43:23Z</dcterms:created>
  <dcterms:modified xsi:type="dcterms:W3CDTF">2023-01-10T21:29:35Z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2020-07-17T22:11:58Z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cba76cc6-209b-4c98-a864-7e92e7668c44</vt:lpwstr>
  </property>
  <property fmtid="{D5CDD505-2E9C-101B-9397-08002B2CF9AE}" pid="8" name="MSIP_Label_f42aa342-8706-4288-bd11-ebb85995028c_ContentBits">
    <vt:lpwstr>0</vt:lpwstr>
  </property>
</Properties>
</file>